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embeddedFontLst>
    <p:embeddedFont>
      <p:font typeface="Georgia" panose="02040502050405020303" pitchFamily="18" charset="0"/>
      <p:regular r:id="rId20"/>
      <p:bold r:id="rId21"/>
      <p:italic r:id="rId22"/>
      <p:boldItalic r:id="rId23"/>
    </p:embeddedFont>
    <p:embeddedFont>
      <p:font typeface="Play"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jQPmhzxdoNa9EvWnLC6QImpEpm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C2907-E465-4716-9D6D-50577C3A05A5}" v="1" dt="2025-04-14T07:47:32.292"/>
  </p1510:revLst>
</p1510:revInfo>
</file>

<file path=ppt/tableStyles.xml><?xml version="1.0" encoding="utf-8"?>
<a:tblStyleLst xmlns:a="http://schemas.openxmlformats.org/drawingml/2006/main" def="{698B8570-DD12-4A5B-AC46-290883BD7B1C}">
  <a:tblStyle styleId="{698B8570-DD12-4A5B-AC46-290883BD7B1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BCFE0"/>
          </a:solidFill>
        </a:fill>
      </a:tcStyle>
    </a:band1H>
    <a:band2H>
      <a:tcTxStyle/>
      <a:tcStyle>
        <a:tcBdr/>
      </a:tcStyle>
    </a:band2H>
    <a:band1V>
      <a:tcTxStyle/>
      <a:tcStyle>
        <a:tcBdr/>
        <a:fill>
          <a:solidFill>
            <a:srgbClr val="CBCFE0"/>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Maffei" userId="a119a52e-8f4f-40e6-be0f-4e5f9ee8d680" providerId="ADAL" clId="{4D7C2907-E465-4716-9D6D-50577C3A05A5}"/>
    <pc:docChg chg="modSld">
      <pc:chgData name="Antonio Maffei" userId="a119a52e-8f4f-40e6-be0f-4e5f9ee8d680" providerId="ADAL" clId="{4D7C2907-E465-4716-9D6D-50577C3A05A5}" dt="2025-04-14T07:47:34.701" v="1" actId="1076"/>
      <pc:docMkLst>
        <pc:docMk/>
      </pc:docMkLst>
      <pc:sldChg chg="addSp modSp mod">
        <pc:chgData name="Antonio Maffei" userId="a119a52e-8f4f-40e6-be0f-4e5f9ee8d680" providerId="ADAL" clId="{4D7C2907-E465-4716-9D6D-50577C3A05A5}" dt="2025-04-14T07:47:34.701" v="1" actId="1076"/>
        <pc:sldMkLst>
          <pc:docMk/>
          <pc:sldMk cId="0" sldId="256"/>
        </pc:sldMkLst>
        <pc:spChg chg="add mod">
          <ac:chgData name="Antonio Maffei" userId="a119a52e-8f4f-40e6-be0f-4e5f9ee8d680" providerId="ADAL" clId="{4D7C2907-E465-4716-9D6D-50577C3A05A5}" dt="2025-04-14T07:47:34.701" v="1" actId="1076"/>
          <ac:spMkLst>
            <pc:docMk/>
            <pc:sldMk cId="0" sldId="256"/>
            <ac:spMk id="2" creationId="{0E589F7D-1D3E-3735-9F3C-8A492716302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5" name="Google Shape;4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3" name="Google Shape;13;p22"/>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4800"/>
              <a:buFont typeface="Pla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2"/>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000"/>
              </a:spcBef>
              <a:spcAft>
                <a:spcPts val="0"/>
              </a:spcAft>
              <a:buClr>
                <a:schemeClr val="dk1"/>
              </a:buClr>
              <a:buSzPts val="2667"/>
              <a:buNone/>
              <a:defRPr sz="2667">
                <a:solidFill>
                  <a:schemeClr val="dk1"/>
                </a:solidFill>
              </a:defRPr>
            </a:lvl1pPr>
            <a:lvl2pPr lvl="1" algn="ctr">
              <a:lnSpc>
                <a:spcPct val="90000"/>
              </a:lnSpc>
              <a:spcBef>
                <a:spcPts val="500"/>
              </a:spcBef>
              <a:spcAft>
                <a:spcPts val="0"/>
              </a:spcAft>
              <a:buClr>
                <a:schemeClr val="dk1"/>
              </a:buClr>
              <a:buSzPts val="2667"/>
              <a:buNone/>
              <a:defRPr sz="2667"/>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133"/>
              <a:buNone/>
              <a:defRPr sz="2133"/>
            </a:lvl4pPr>
            <a:lvl5pPr lvl="4" algn="ctr">
              <a:lnSpc>
                <a:spcPct val="90000"/>
              </a:lnSpc>
              <a:spcBef>
                <a:spcPts val="500"/>
              </a:spcBef>
              <a:spcAft>
                <a:spcPts val="0"/>
              </a:spcAft>
              <a:buClr>
                <a:schemeClr val="dk1"/>
              </a:buClr>
              <a:buSzPts val="2133"/>
              <a:buNone/>
              <a:defRPr sz="2133"/>
            </a:lvl5pPr>
            <a:lvl6pPr lvl="5" algn="ctr">
              <a:lnSpc>
                <a:spcPct val="90000"/>
              </a:lnSpc>
              <a:spcBef>
                <a:spcPts val="500"/>
              </a:spcBef>
              <a:spcAft>
                <a:spcPts val="0"/>
              </a:spcAft>
              <a:buClr>
                <a:schemeClr val="dk1"/>
              </a:buClr>
              <a:buSzPts val="2133"/>
              <a:buNone/>
              <a:defRPr sz="2133"/>
            </a:lvl6pPr>
            <a:lvl7pPr lvl="6" algn="ctr">
              <a:lnSpc>
                <a:spcPct val="90000"/>
              </a:lnSpc>
              <a:spcBef>
                <a:spcPts val="500"/>
              </a:spcBef>
              <a:spcAft>
                <a:spcPts val="0"/>
              </a:spcAft>
              <a:buClr>
                <a:schemeClr val="dk1"/>
              </a:buClr>
              <a:buSzPts val="2133"/>
              <a:buNone/>
              <a:defRPr sz="2133"/>
            </a:lvl7pPr>
            <a:lvl8pPr lvl="7" algn="ctr">
              <a:lnSpc>
                <a:spcPct val="90000"/>
              </a:lnSpc>
              <a:spcBef>
                <a:spcPts val="500"/>
              </a:spcBef>
              <a:spcAft>
                <a:spcPts val="0"/>
              </a:spcAft>
              <a:buClr>
                <a:schemeClr val="dk1"/>
              </a:buClr>
              <a:buSzPts val="2133"/>
              <a:buNone/>
              <a:defRPr sz="2133"/>
            </a:lvl8pPr>
            <a:lvl9pPr lvl="8" algn="ctr">
              <a:lnSpc>
                <a:spcPct val="90000"/>
              </a:lnSpc>
              <a:spcBef>
                <a:spcPts val="500"/>
              </a:spcBef>
              <a:spcAft>
                <a:spcPts val="0"/>
              </a:spcAft>
              <a:buClr>
                <a:schemeClr val="dk1"/>
              </a:buClr>
              <a:buSzPts val="2133"/>
              <a:buNone/>
              <a:defRPr sz="2133"/>
            </a:lvl9pPr>
          </a:lstStyle>
          <a:p>
            <a:endParaRPr/>
          </a:p>
        </p:txBody>
      </p:sp>
      <p:grpSp>
        <p:nvGrpSpPr>
          <p:cNvPr id="15" name="Google Shape;15;p22"/>
          <p:cNvGrpSpPr/>
          <p:nvPr/>
        </p:nvGrpSpPr>
        <p:grpSpPr>
          <a:xfrm>
            <a:off x="0" y="0"/>
            <a:ext cx="1563707" cy="1574800"/>
            <a:chOff x="0" y="0"/>
            <a:chExt cx="1118774" cy="1126711"/>
          </a:xfrm>
        </p:grpSpPr>
        <p:pic>
          <p:nvPicPr>
            <p:cNvPr id="16" name="Google Shape;16;p22"/>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7" name="Google Shape;17;p22"/>
            <p:cNvGrpSpPr/>
            <p:nvPr/>
          </p:nvGrpSpPr>
          <p:grpSpPr>
            <a:xfrm>
              <a:off x="440017" y="0"/>
              <a:ext cx="238707" cy="238781"/>
              <a:chOff x="2212991" y="4839051"/>
              <a:chExt cx="754419" cy="754653"/>
            </a:xfrm>
          </p:grpSpPr>
          <p:sp>
            <p:nvSpPr>
              <p:cNvPr id="18" name="Google Shape;1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9" name="Google Shape;1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0" name="Google Shape;2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1" name="Google Shape;2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2" name="Google Shape;2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3" name="Google Shape;2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4" name="Google Shape;2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5" name="Google Shape;2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6" name="Google Shape;2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27" name="Google Shape;27;p22"/>
            <p:cNvGrpSpPr/>
            <p:nvPr/>
          </p:nvGrpSpPr>
          <p:grpSpPr>
            <a:xfrm>
              <a:off x="440017" y="887930"/>
              <a:ext cx="238707" cy="238781"/>
              <a:chOff x="2212991" y="4839051"/>
              <a:chExt cx="754419" cy="754653"/>
            </a:xfrm>
          </p:grpSpPr>
          <p:sp>
            <p:nvSpPr>
              <p:cNvPr id="28" name="Google Shape;2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29" name="Google Shape;2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0" name="Google Shape;3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1" name="Google Shape;3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2" name="Google Shape;3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3" name="Google Shape;3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4" name="Google Shape;3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5" name="Google Shape;3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6" name="Google Shape;3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37" name="Google Shape;37;p22"/>
            <p:cNvGrpSpPr/>
            <p:nvPr/>
          </p:nvGrpSpPr>
          <p:grpSpPr>
            <a:xfrm>
              <a:off x="0" y="443465"/>
              <a:ext cx="238707" cy="238781"/>
              <a:chOff x="2212991" y="4839051"/>
              <a:chExt cx="754419" cy="754653"/>
            </a:xfrm>
          </p:grpSpPr>
          <p:sp>
            <p:nvSpPr>
              <p:cNvPr id="38" name="Google Shape;3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39" name="Google Shape;3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0" name="Google Shape;4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1" name="Google Shape;4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2" name="Google Shape;4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3" name="Google Shape;4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4" name="Google Shape;4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5" name="Google Shape;4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6" name="Google Shape;4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47" name="Google Shape;47;p22"/>
            <p:cNvGrpSpPr/>
            <p:nvPr/>
          </p:nvGrpSpPr>
          <p:grpSpPr>
            <a:xfrm>
              <a:off x="880067" y="443465"/>
              <a:ext cx="238707" cy="238781"/>
              <a:chOff x="2212991" y="4839051"/>
              <a:chExt cx="754419" cy="754653"/>
            </a:xfrm>
          </p:grpSpPr>
          <p:sp>
            <p:nvSpPr>
              <p:cNvPr id="48" name="Google Shape;48;p22"/>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49" name="Google Shape;49;p22"/>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0" name="Google Shape;50;p22"/>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1" name="Google Shape;51;p22"/>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2" name="Google Shape;52;p22"/>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3" name="Google Shape;53;p22"/>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4" name="Google Shape;54;p22"/>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22"/>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6" name="Google Shape;56;p22"/>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57" name="Google Shape;57;p22"/>
          <p:cNvCxnSpPr/>
          <p:nvPr/>
        </p:nvCxnSpPr>
        <p:spPr>
          <a:xfrm>
            <a:off x="330222" y="6522329"/>
            <a:ext cx="11527345"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4"/>
          <p:cNvSpPr>
            <a:spLocks noGrp="1"/>
          </p:cNvSpPr>
          <p:nvPr>
            <p:ph type="pic" idx="2"/>
          </p:nvPr>
        </p:nvSpPr>
        <p:spPr>
          <a:xfrm>
            <a:off x="5183188" y="987425"/>
            <a:ext cx="6172200" cy="4873625"/>
          </a:xfrm>
          <a:prstGeom prst="rect">
            <a:avLst/>
          </a:prstGeom>
          <a:noFill/>
          <a:ln>
            <a:noFill/>
          </a:ln>
        </p:spPr>
      </p:sp>
      <p:sp>
        <p:nvSpPr>
          <p:cNvPr id="111" name="Google Shape;111;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78" name="Google Shape;178;p2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80" name="Google Shape;180;p2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lvl1pPr marL="457200" lvl="0" indent="-364045" algn="l">
              <a:lnSpc>
                <a:spcPct val="90000"/>
              </a:lnSpc>
              <a:spcBef>
                <a:spcPts val="1333"/>
              </a:spcBef>
              <a:spcAft>
                <a:spcPts val="0"/>
              </a:spcAft>
              <a:buSzPts val="2133"/>
              <a:buChar char="•"/>
              <a:defRPr sz="2133"/>
            </a:lvl1pPr>
            <a:lvl2pPr marL="914400" lvl="1" indent="-347154" algn="l">
              <a:lnSpc>
                <a:spcPct val="90000"/>
              </a:lnSpc>
              <a:spcBef>
                <a:spcPts val="800"/>
              </a:spcBef>
              <a:spcAft>
                <a:spcPts val="0"/>
              </a:spcAft>
              <a:buClr>
                <a:schemeClr val="dk1"/>
              </a:buClr>
              <a:buSzPts val="1867"/>
              <a:buChar char="–"/>
              <a:defRPr sz="1867"/>
            </a:lvl2pPr>
            <a:lvl3pPr marL="1371600" lvl="2" indent="-330200" algn="l">
              <a:lnSpc>
                <a:spcPct val="90000"/>
              </a:lnSpc>
              <a:spcBef>
                <a:spcPts val="800"/>
              </a:spcBef>
              <a:spcAft>
                <a:spcPts val="0"/>
              </a:spcAft>
              <a:buClr>
                <a:schemeClr val="dk1"/>
              </a:buClr>
              <a:buSzPts val="1600"/>
              <a:buChar char="&gt;"/>
              <a:defRPr sz="1600"/>
            </a:lvl3pPr>
            <a:lvl4pPr marL="1828800" lvl="3" indent="-330200" algn="l">
              <a:lnSpc>
                <a:spcPct val="90000"/>
              </a:lnSpc>
              <a:spcBef>
                <a:spcPts val="800"/>
              </a:spcBef>
              <a:spcAft>
                <a:spcPts val="0"/>
              </a:spcAft>
              <a:buClr>
                <a:schemeClr val="dk1"/>
              </a:buClr>
              <a:buSzPts val="1600"/>
              <a:buChar char="•"/>
              <a:defRPr sz="1600"/>
            </a:lvl4pPr>
            <a:lvl5pPr marL="2286000" lvl="4" indent="-330200" algn="l">
              <a:lnSpc>
                <a:spcPct val="90000"/>
              </a:lnSpc>
              <a:spcBef>
                <a:spcPts val="80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ast rubrik">
  <p:cSld name="Endast rubrik">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3" name="Google Shape;183;p2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elbild">
  <p:cSld name="Titelbild">
    <p:spTree>
      <p:nvGrpSpPr>
        <p:cNvPr id="1" name="Shape 185"/>
        <p:cNvGrpSpPr/>
        <p:nvPr/>
      </p:nvGrpSpPr>
      <p:grpSpPr>
        <a:xfrm>
          <a:off x="0" y="0"/>
          <a:ext cx="0" cy="0"/>
          <a:chOff x="0" y="0"/>
          <a:chExt cx="0" cy="0"/>
        </a:xfrm>
      </p:grpSpPr>
      <p:pic>
        <p:nvPicPr>
          <p:cNvPr id="186" name="Google Shape;186;p37"/>
          <p:cNvPicPr preferRelativeResize="0"/>
          <p:nvPr/>
        </p:nvPicPr>
        <p:blipFill rotWithShape="1">
          <a:blip r:embed="rId2">
            <a:alphaModFix/>
          </a:blip>
          <a:srcRect l="27231" t="40906" r="20987" b="17529"/>
          <a:stretch/>
        </p:blipFill>
        <p:spPr>
          <a:xfrm>
            <a:off x="334433" y="3390212"/>
            <a:ext cx="11523135" cy="3235281"/>
          </a:xfrm>
          <a:prstGeom prst="rect">
            <a:avLst/>
          </a:prstGeom>
          <a:noFill/>
          <a:ln>
            <a:noFill/>
          </a:ln>
        </p:spPr>
      </p:pic>
      <p:sp>
        <p:nvSpPr>
          <p:cNvPr id="187" name="Google Shape;187;p37"/>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188" name="Google Shape;188;p37"/>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grpSp>
        <p:nvGrpSpPr>
          <p:cNvPr id="189" name="Google Shape;189;p37"/>
          <p:cNvGrpSpPr/>
          <p:nvPr/>
        </p:nvGrpSpPr>
        <p:grpSpPr>
          <a:xfrm>
            <a:off x="0" y="0"/>
            <a:ext cx="1563707" cy="1574800"/>
            <a:chOff x="0" y="0"/>
            <a:chExt cx="1118774" cy="1126711"/>
          </a:xfrm>
        </p:grpSpPr>
        <p:pic>
          <p:nvPicPr>
            <p:cNvPr id="190" name="Google Shape;190;p37"/>
            <p:cNvPicPr preferRelativeResize="0"/>
            <p:nvPr/>
          </p:nvPicPr>
          <p:blipFill rotWithShape="1">
            <a:blip r:embed="rId3">
              <a:alphaModFix/>
            </a:blip>
            <a:srcRect/>
            <a:stretch/>
          </p:blipFill>
          <p:spPr>
            <a:xfrm>
              <a:off x="238674" y="237964"/>
              <a:ext cx="641393" cy="649783"/>
            </a:xfrm>
            <a:prstGeom prst="rect">
              <a:avLst/>
            </a:prstGeom>
            <a:noFill/>
            <a:ln>
              <a:noFill/>
            </a:ln>
          </p:spPr>
        </p:pic>
        <p:grpSp>
          <p:nvGrpSpPr>
            <p:cNvPr id="191" name="Google Shape;191;p37"/>
            <p:cNvGrpSpPr/>
            <p:nvPr/>
          </p:nvGrpSpPr>
          <p:grpSpPr>
            <a:xfrm>
              <a:off x="440017" y="0"/>
              <a:ext cx="238707" cy="238781"/>
              <a:chOff x="2212991" y="4839051"/>
              <a:chExt cx="754419" cy="754653"/>
            </a:xfrm>
          </p:grpSpPr>
          <p:sp>
            <p:nvSpPr>
              <p:cNvPr id="192" name="Google Shape;19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3" name="Google Shape;19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4" name="Google Shape;19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5" name="Google Shape;19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6" name="Google Shape;19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7" name="Google Shape;19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8" name="Google Shape;19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0" name="Google Shape;20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01" name="Google Shape;201;p37"/>
            <p:cNvGrpSpPr/>
            <p:nvPr/>
          </p:nvGrpSpPr>
          <p:grpSpPr>
            <a:xfrm>
              <a:off x="440017" y="887930"/>
              <a:ext cx="238707" cy="238781"/>
              <a:chOff x="2212991" y="4839051"/>
              <a:chExt cx="754419" cy="754653"/>
            </a:xfrm>
          </p:grpSpPr>
          <p:sp>
            <p:nvSpPr>
              <p:cNvPr id="202" name="Google Shape;20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3" name="Google Shape;20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4" name="Google Shape;20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5" name="Google Shape;20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6" name="Google Shape;20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7" name="Google Shape;20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8" name="Google Shape;20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09" name="Google Shape;20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0" name="Google Shape;21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11" name="Google Shape;211;p37"/>
            <p:cNvGrpSpPr/>
            <p:nvPr/>
          </p:nvGrpSpPr>
          <p:grpSpPr>
            <a:xfrm>
              <a:off x="0" y="443465"/>
              <a:ext cx="238707" cy="238781"/>
              <a:chOff x="2212991" y="4839051"/>
              <a:chExt cx="754419" cy="754653"/>
            </a:xfrm>
          </p:grpSpPr>
          <p:sp>
            <p:nvSpPr>
              <p:cNvPr id="212" name="Google Shape;21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3" name="Google Shape;21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4" name="Google Shape;21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5" name="Google Shape;21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6" name="Google Shape;21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7" name="Google Shape;21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8" name="Google Shape;21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19" name="Google Shape;21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0" name="Google Shape;22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21" name="Google Shape;221;p37"/>
            <p:cNvGrpSpPr/>
            <p:nvPr/>
          </p:nvGrpSpPr>
          <p:grpSpPr>
            <a:xfrm>
              <a:off x="880067" y="443465"/>
              <a:ext cx="238707" cy="238781"/>
              <a:chOff x="2212991" y="4839051"/>
              <a:chExt cx="754419" cy="754653"/>
            </a:xfrm>
          </p:grpSpPr>
          <p:sp>
            <p:nvSpPr>
              <p:cNvPr id="222" name="Google Shape;222;p37"/>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3" name="Google Shape;223;p37"/>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4" name="Google Shape;224;p37"/>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5" name="Google Shape;225;p37"/>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6" name="Google Shape;226;p37"/>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7" name="Google Shape;227;p37"/>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8" name="Google Shape;228;p37"/>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29" name="Google Shape;229;p37"/>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0" name="Google Shape;230;p37"/>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31" name="Google Shape;231;p37"/>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slide_eng">
  <p:cSld name="Title slide_eng">
    <p:spTree>
      <p:nvGrpSpPr>
        <p:cNvPr id="1" name="Shape 232"/>
        <p:cNvGrpSpPr/>
        <p:nvPr/>
      </p:nvGrpSpPr>
      <p:grpSpPr>
        <a:xfrm>
          <a:off x="0" y="0"/>
          <a:ext cx="0" cy="0"/>
          <a:chOff x="0" y="0"/>
          <a:chExt cx="0" cy="0"/>
        </a:xfrm>
      </p:grpSpPr>
      <p:cxnSp>
        <p:nvCxnSpPr>
          <p:cNvPr id="233" name="Google Shape;233;p38"/>
          <p:cNvCxnSpPr/>
          <p:nvPr/>
        </p:nvCxnSpPr>
        <p:spPr>
          <a:xfrm>
            <a:off x="-1835151" y="5596467"/>
            <a:ext cx="0" cy="0"/>
          </a:xfrm>
          <a:prstGeom prst="straightConnector1">
            <a:avLst/>
          </a:prstGeom>
          <a:noFill/>
          <a:ln w="9525" cap="flat" cmpd="sng">
            <a:solidFill>
              <a:schemeClr val="lt1"/>
            </a:solidFill>
            <a:prstDash val="solid"/>
            <a:miter lim="800000"/>
            <a:headEnd type="none" w="med" len="med"/>
            <a:tailEnd type="none" w="med" len="med"/>
          </a:ln>
        </p:spPr>
      </p:cxnSp>
      <p:sp>
        <p:nvSpPr>
          <p:cNvPr id="234" name="Google Shape;234;p38"/>
          <p:cNvSpPr/>
          <p:nvPr/>
        </p:nvSpPr>
        <p:spPr>
          <a:xfrm>
            <a:off x="-4777317" y="4066117"/>
            <a:ext cx="19344217" cy="2326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235" name="Google Shape;235;p38"/>
          <p:cNvPicPr preferRelativeResize="0"/>
          <p:nvPr/>
        </p:nvPicPr>
        <p:blipFill rotWithShape="1">
          <a:blip r:embed="rId2">
            <a:alphaModFix/>
          </a:blip>
          <a:srcRect/>
          <a:stretch/>
        </p:blipFill>
        <p:spPr>
          <a:xfrm>
            <a:off x="9904069" y="445041"/>
            <a:ext cx="1841500" cy="294217"/>
          </a:xfrm>
          <a:prstGeom prst="rect">
            <a:avLst/>
          </a:prstGeom>
          <a:noFill/>
          <a:ln>
            <a:noFill/>
          </a:ln>
        </p:spPr>
      </p:pic>
      <p:pic>
        <p:nvPicPr>
          <p:cNvPr id="236" name="Google Shape;236;p38"/>
          <p:cNvPicPr preferRelativeResize="0"/>
          <p:nvPr/>
        </p:nvPicPr>
        <p:blipFill rotWithShape="1">
          <a:blip r:embed="rId3">
            <a:alphaModFix/>
          </a:blip>
          <a:srcRect l="27231" t="40906" r="20987" b="17529"/>
          <a:stretch/>
        </p:blipFill>
        <p:spPr>
          <a:xfrm>
            <a:off x="334433" y="3390212"/>
            <a:ext cx="11523135" cy="3235281"/>
          </a:xfrm>
          <a:prstGeom prst="rect">
            <a:avLst/>
          </a:prstGeom>
          <a:noFill/>
          <a:ln>
            <a:noFill/>
          </a:ln>
        </p:spPr>
      </p:pic>
      <p:grpSp>
        <p:nvGrpSpPr>
          <p:cNvPr id="237" name="Google Shape;237;p38"/>
          <p:cNvGrpSpPr/>
          <p:nvPr/>
        </p:nvGrpSpPr>
        <p:grpSpPr>
          <a:xfrm>
            <a:off x="0" y="0"/>
            <a:ext cx="1563707" cy="1574800"/>
            <a:chOff x="0" y="0"/>
            <a:chExt cx="1118774" cy="1126711"/>
          </a:xfrm>
        </p:grpSpPr>
        <p:pic>
          <p:nvPicPr>
            <p:cNvPr id="238" name="Google Shape;238;p38"/>
            <p:cNvPicPr preferRelativeResize="0"/>
            <p:nvPr/>
          </p:nvPicPr>
          <p:blipFill rotWithShape="1">
            <a:blip r:embed="rId4">
              <a:alphaModFix/>
            </a:blip>
            <a:srcRect/>
            <a:stretch/>
          </p:blipFill>
          <p:spPr>
            <a:xfrm>
              <a:off x="238674" y="237964"/>
              <a:ext cx="641393" cy="649783"/>
            </a:xfrm>
            <a:prstGeom prst="rect">
              <a:avLst/>
            </a:prstGeom>
            <a:noFill/>
            <a:ln>
              <a:noFill/>
            </a:ln>
          </p:spPr>
        </p:pic>
        <p:grpSp>
          <p:nvGrpSpPr>
            <p:cNvPr id="239" name="Google Shape;239;p38"/>
            <p:cNvGrpSpPr/>
            <p:nvPr/>
          </p:nvGrpSpPr>
          <p:grpSpPr>
            <a:xfrm>
              <a:off x="440017" y="0"/>
              <a:ext cx="238707" cy="238781"/>
              <a:chOff x="2212991" y="4839051"/>
              <a:chExt cx="754419" cy="754653"/>
            </a:xfrm>
          </p:grpSpPr>
          <p:sp>
            <p:nvSpPr>
              <p:cNvPr id="240" name="Google Shape;24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1" name="Google Shape;24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2" name="Google Shape;24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3" name="Google Shape;24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4" name="Google Shape;24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5" name="Google Shape;24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6" name="Google Shape;24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7" name="Google Shape;24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48" name="Google Shape;24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49" name="Google Shape;249;p38"/>
            <p:cNvGrpSpPr/>
            <p:nvPr/>
          </p:nvGrpSpPr>
          <p:grpSpPr>
            <a:xfrm>
              <a:off x="440017" y="887930"/>
              <a:ext cx="238707" cy="238781"/>
              <a:chOff x="2212991" y="4839051"/>
              <a:chExt cx="754419" cy="754653"/>
            </a:xfrm>
          </p:grpSpPr>
          <p:sp>
            <p:nvSpPr>
              <p:cNvPr id="250" name="Google Shape;25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1" name="Google Shape;25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2" name="Google Shape;25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3" name="Google Shape;25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4" name="Google Shape;25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5" name="Google Shape;25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6" name="Google Shape;25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7" name="Google Shape;25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58" name="Google Shape;25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59" name="Google Shape;259;p38"/>
            <p:cNvGrpSpPr/>
            <p:nvPr/>
          </p:nvGrpSpPr>
          <p:grpSpPr>
            <a:xfrm>
              <a:off x="0" y="443465"/>
              <a:ext cx="238707" cy="238781"/>
              <a:chOff x="2212991" y="4839051"/>
              <a:chExt cx="754419" cy="754653"/>
            </a:xfrm>
          </p:grpSpPr>
          <p:sp>
            <p:nvSpPr>
              <p:cNvPr id="260" name="Google Shape;26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1" name="Google Shape;26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2" name="Google Shape;26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3" name="Google Shape;26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4" name="Google Shape;26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5" name="Google Shape;26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6" name="Google Shape;26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7" name="Google Shape;26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68" name="Google Shape;26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nvGrpSpPr>
            <p:cNvPr id="269" name="Google Shape;269;p38"/>
            <p:cNvGrpSpPr/>
            <p:nvPr/>
          </p:nvGrpSpPr>
          <p:grpSpPr>
            <a:xfrm>
              <a:off x="880067" y="443465"/>
              <a:ext cx="238707" cy="238781"/>
              <a:chOff x="2212991" y="4839051"/>
              <a:chExt cx="754419" cy="754653"/>
            </a:xfrm>
          </p:grpSpPr>
          <p:sp>
            <p:nvSpPr>
              <p:cNvPr id="270" name="Google Shape;270;p38"/>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1" name="Google Shape;271;p38"/>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38"/>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3" name="Google Shape;273;p38"/>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4" name="Google Shape;274;p38"/>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5" name="Google Shape;275;p38"/>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6" name="Google Shape;276;p38"/>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7" name="Google Shape;277;p38"/>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78" name="Google Shape;278;p38"/>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grpSp>
      <p:cxnSp>
        <p:nvCxnSpPr>
          <p:cNvPr id="279" name="Google Shape;279;p38"/>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280" name="Google Shape;280;p38"/>
          <p:cNvSpPr txBox="1">
            <a:spLocks noGrp="1"/>
          </p:cNvSpPr>
          <p:nvPr>
            <p:ph type="ctrTitle"/>
          </p:nvPr>
        </p:nvSpPr>
        <p:spPr>
          <a:xfrm>
            <a:off x="612731" y="1439250"/>
            <a:ext cx="10908287" cy="858260"/>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SzPts val="1400"/>
              <a:buNone/>
              <a:defRPr sz="4800"/>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1" name="Google Shape;281;p38"/>
          <p:cNvSpPr txBox="1">
            <a:spLocks noGrp="1"/>
          </p:cNvSpPr>
          <p:nvPr>
            <p:ph type="subTitle" idx="1"/>
          </p:nvPr>
        </p:nvSpPr>
        <p:spPr>
          <a:xfrm>
            <a:off x="612731" y="2297510"/>
            <a:ext cx="10908287" cy="948041"/>
          </a:xfrm>
          <a:prstGeom prst="rect">
            <a:avLst/>
          </a:prstGeom>
          <a:noFill/>
          <a:ln>
            <a:noFill/>
          </a:ln>
        </p:spPr>
        <p:txBody>
          <a:bodyPr spcFirstLastPara="1" wrap="square" lIns="108000" tIns="45700" rIns="90000" bIns="45700" anchor="t" anchorCtr="0">
            <a:noAutofit/>
          </a:bodyPr>
          <a:lstStyle>
            <a:lvl1pPr lvl="0" algn="l">
              <a:lnSpc>
                <a:spcPct val="90000"/>
              </a:lnSpc>
              <a:spcBef>
                <a:spcPts val="1333"/>
              </a:spcBef>
              <a:spcAft>
                <a:spcPts val="0"/>
              </a:spcAft>
              <a:buSzPts val="2667"/>
              <a:buNone/>
              <a:defRPr sz="2667">
                <a:solidFill>
                  <a:schemeClr val="dk1"/>
                </a:solidFill>
              </a:defRPr>
            </a:lvl1pPr>
            <a:lvl2pPr lvl="1" algn="ctr">
              <a:lnSpc>
                <a:spcPct val="90000"/>
              </a:lnSpc>
              <a:spcBef>
                <a:spcPts val="800"/>
              </a:spcBef>
              <a:spcAft>
                <a:spcPts val="0"/>
              </a:spcAft>
              <a:buClr>
                <a:schemeClr val="dk1"/>
              </a:buClr>
              <a:buSzPts val="2667"/>
              <a:buNone/>
              <a:defRPr sz="2667"/>
            </a:lvl2pPr>
            <a:lvl3pPr lvl="2" algn="ctr">
              <a:lnSpc>
                <a:spcPct val="90000"/>
              </a:lnSpc>
              <a:spcBef>
                <a:spcPts val="800"/>
              </a:spcBef>
              <a:spcAft>
                <a:spcPts val="0"/>
              </a:spcAft>
              <a:buClr>
                <a:schemeClr val="dk1"/>
              </a:buClr>
              <a:buSzPts val="2400"/>
              <a:buNone/>
              <a:defRPr sz="2400"/>
            </a:lvl3pPr>
            <a:lvl4pPr lvl="3" algn="ctr">
              <a:lnSpc>
                <a:spcPct val="90000"/>
              </a:lnSpc>
              <a:spcBef>
                <a:spcPts val="800"/>
              </a:spcBef>
              <a:spcAft>
                <a:spcPts val="0"/>
              </a:spcAft>
              <a:buClr>
                <a:schemeClr val="dk1"/>
              </a:buClr>
              <a:buSzPts val="2133"/>
              <a:buNone/>
              <a:defRPr sz="2133"/>
            </a:lvl4pPr>
            <a:lvl5pPr lvl="4" algn="ctr">
              <a:lnSpc>
                <a:spcPct val="90000"/>
              </a:lnSpc>
              <a:spcBef>
                <a:spcPts val="800"/>
              </a:spcBef>
              <a:spcAft>
                <a:spcPts val="0"/>
              </a:spcAft>
              <a:buClr>
                <a:schemeClr val="dk1"/>
              </a:buClr>
              <a:buSzPts val="2133"/>
              <a:buNone/>
              <a:defRPr sz="2133"/>
            </a:lvl5pPr>
            <a:lvl6pPr lvl="5" algn="ctr">
              <a:spcBef>
                <a:spcPts val="427"/>
              </a:spcBef>
              <a:spcAft>
                <a:spcPts val="0"/>
              </a:spcAft>
              <a:buClr>
                <a:schemeClr val="dk1"/>
              </a:buClr>
              <a:buSzPts val="2133"/>
              <a:buNone/>
              <a:defRPr sz="2133"/>
            </a:lvl6pPr>
            <a:lvl7pPr lvl="6" algn="ctr">
              <a:spcBef>
                <a:spcPts val="427"/>
              </a:spcBef>
              <a:spcAft>
                <a:spcPts val="0"/>
              </a:spcAft>
              <a:buClr>
                <a:schemeClr val="dk1"/>
              </a:buClr>
              <a:buSzPts val="2133"/>
              <a:buNone/>
              <a:defRPr sz="2133"/>
            </a:lvl7pPr>
            <a:lvl8pPr lvl="7" algn="ctr">
              <a:spcBef>
                <a:spcPts val="427"/>
              </a:spcBef>
              <a:spcAft>
                <a:spcPts val="0"/>
              </a:spcAft>
              <a:buClr>
                <a:schemeClr val="dk1"/>
              </a:buClr>
              <a:buSzPts val="2133"/>
              <a:buNone/>
              <a:defRPr sz="2133"/>
            </a:lvl8pPr>
            <a:lvl9pPr lvl="8" algn="ctr">
              <a:spcBef>
                <a:spcPts val="427"/>
              </a:spcBef>
              <a:spcAft>
                <a:spcPts val="0"/>
              </a:spcAft>
              <a:buClr>
                <a:schemeClr val="dk1"/>
              </a:buClr>
              <a:buSzPts val="2133"/>
              <a:buNone/>
              <a:defRPr sz="2133"/>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ubrik och två innehåll">
  <p:cSld name="Rubrik och två innehåll">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84" name="Google Shape;284;p3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86" name="Google Shape;286;p39"/>
          <p:cNvSpPr txBox="1">
            <a:spLocks noGrp="1"/>
          </p:cNvSpPr>
          <p:nvPr>
            <p:ph type="body" idx="1"/>
          </p:nvPr>
        </p:nvSpPr>
        <p:spPr>
          <a:xfrm>
            <a:off x="1416000" y="1488000"/>
            <a:ext cx="4569792"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7" name="Google Shape;287;p39"/>
          <p:cNvSpPr txBox="1">
            <a:spLocks noGrp="1"/>
          </p:cNvSpPr>
          <p:nvPr>
            <p:ph type="body" idx="2"/>
          </p:nvPr>
        </p:nvSpPr>
        <p:spPr>
          <a:xfrm>
            <a:off x="6096001" y="1488000"/>
            <a:ext cx="4569788" cy="5041917"/>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underrubriker och två innehåll">
  <p:cSld name="Rubrik, underrubriker och två innehåll">
    <p:spTree>
      <p:nvGrpSpPr>
        <p:cNvPr id="1" name="Shape 288"/>
        <p:cNvGrpSpPr/>
        <p:nvPr/>
      </p:nvGrpSpPr>
      <p:grpSpPr>
        <a:xfrm>
          <a:off x="0" y="0"/>
          <a:ext cx="0" cy="0"/>
          <a:chOff x="0" y="0"/>
          <a:chExt cx="0" cy="0"/>
        </a:xfrm>
      </p:grpSpPr>
      <p:sp>
        <p:nvSpPr>
          <p:cNvPr id="289" name="Google Shape;289;p4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0" name="Google Shape;290;p4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4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92" name="Google Shape;292;p40"/>
          <p:cNvSpPr txBox="1">
            <a:spLocks noGrp="1"/>
          </p:cNvSpPr>
          <p:nvPr>
            <p:ph type="body" idx="1"/>
          </p:nvPr>
        </p:nvSpPr>
        <p:spPr>
          <a:xfrm>
            <a:off x="1416000" y="1944000"/>
            <a:ext cx="4569792"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40"/>
          <p:cNvSpPr txBox="1">
            <a:spLocks noGrp="1"/>
          </p:cNvSpPr>
          <p:nvPr>
            <p:ph type="body" idx="2"/>
          </p:nvPr>
        </p:nvSpPr>
        <p:spPr>
          <a:xfrm>
            <a:off x="6096001" y="1944000"/>
            <a:ext cx="4569788" cy="4355200"/>
          </a:xfrm>
          <a:prstGeom prst="rect">
            <a:avLst/>
          </a:prstGeom>
          <a:noFill/>
          <a:ln>
            <a:noFill/>
          </a:ln>
        </p:spPr>
        <p:txBody>
          <a:bodyPr spcFirstLastPara="1" wrap="square" lIns="91425" tIns="45700" rIns="91425" bIns="45700" anchor="t" anchorCtr="0">
            <a:noAutofit/>
          </a:bodyPr>
          <a:lstStyle>
            <a:lvl1pPr marL="457200" lvl="0" indent="-347154" algn="l">
              <a:lnSpc>
                <a:spcPct val="90000"/>
              </a:lnSpc>
              <a:spcBef>
                <a:spcPts val="800"/>
              </a:spcBef>
              <a:spcAft>
                <a:spcPts val="0"/>
              </a:spcAft>
              <a:buSzPts val="1867"/>
              <a:buChar char="•"/>
              <a:defRPr sz="1867"/>
            </a:lvl1pPr>
            <a:lvl2pPr marL="914400" lvl="1" indent="-330200" algn="l">
              <a:lnSpc>
                <a:spcPct val="90000"/>
              </a:lnSpc>
              <a:spcBef>
                <a:spcPts val="800"/>
              </a:spcBef>
              <a:spcAft>
                <a:spcPts val="0"/>
              </a:spcAft>
              <a:buClr>
                <a:schemeClr val="dk1"/>
              </a:buClr>
              <a:buSzPts val="1600"/>
              <a:buChar char="–"/>
              <a:defRPr sz="1600"/>
            </a:lvl2pPr>
            <a:lvl3pPr marL="1371600" lvl="2" indent="-330200" algn="l">
              <a:lnSpc>
                <a:spcPct val="90000"/>
              </a:lnSpc>
              <a:spcBef>
                <a:spcPts val="800"/>
              </a:spcBef>
              <a:spcAft>
                <a:spcPts val="0"/>
              </a:spcAft>
              <a:buClr>
                <a:schemeClr val="dk1"/>
              </a:buClr>
              <a:buSzPts val="1600"/>
              <a:buChar char="&gt;"/>
              <a:defRPr sz="1600"/>
            </a:lvl3pPr>
            <a:lvl4pPr marL="1828800" lvl="3" indent="-321754" algn="l">
              <a:lnSpc>
                <a:spcPct val="90000"/>
              </a:lnSpc>
              <a:spcBef>
                <a:spcPts val="800"/>
              </a:spcBef>
              <a:spcAft>
                <a:spcPts val="0"/>
              </a:spcAft>
              <a:buClr>
                <a:schemeClr val="dk1"/>
              </a:buClr>
              <a:buSzPts val="1467"/>
              <a:buChar char="•"/>
              <a:defRPr sz="1467"/>
            </a:lvl4pPr>
            <a:lvl5pPr marL="2286000" lvl="4" indent="-321754" algn="l">
              <a:lnSpc>
                <a:spcPct val="90000"/>
              </a:lnSpc>
              <a:spcBef>
                <a:spcPts val="800"/>
              </a:spcBef>
              <a:spcAft>
                <a:spcPts val="0"/>
              </a:spcAft>
              <a:buClr>
                <a:schemeClr val="dk1"/>
              </a:buClr>
              <a:buSzPts val="1467"/>
              <a:buChar char="–"/>
              <a:defRPr sz="1467"/>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40"/>
          <p:cNvSpPr txBox="1">
            <a:spLocks noGrp="1"/>
          </p:cNvSpPr>
          <p:nvPr>
            <p:ph type="body" idx="3"/>
          </p:nvPr>
        </p:nvSpPr>
        <p:spPr>
          <a:xfrm>
            <a:off x="1416000" y="1401600"/>
            <a:ext cx="4569789"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295" name="Google Shape;295;p40"/>
          <p:cNvSpPr txBox="1">
            <a:spLocks noGrp="1"/>
          </p:cNvSpPr>
          <p:nvPr>
            <p:ph type="body" idx="4"/>
          </p:nvPr>
        </p:nvSpPr>
        <p:spPr>
          <a:xfrm>
            <a:off x="6096001" y="1401600"/>
            <a:ext cx="4569788" cy="436963"/>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SzPts val="2133"/>
              <a:buNone/>
              <a:defRPr sz="2133" b="0">
                <a:solidFill>
                  <a:schemeClr val="dk1"/>
                </a:solidFill>
              </a:defRPr>
            </a:lvl1pPr>
            <a:lvl2pPr marL="914400" lvl="1" indent="-228600" algn="l">
              <a:lnSpc>
                <a:spcPct val="90000"/>
              </a:lnSpc>
              <a:spcBef>
                <a:spcPts val="800"/>
              </a:spcBef>
              <a:spcAft>
                <a:spcPts val="0"/>
              </a:spcAft>
              <a:buClr>
                <a:schemeClr val="dk1"/>
              </a:buClr>
              <a:buSzPts val="2667"/>
              <a:buNone/>
              <a:defRPr sz="2667" b="1"/>
            </a:lvl2pPr>
            <a:lvl3pPr marL="1371600" lvl="2" indent="-228600" algn="l">
              <a:lnSpc>
                <a:spcPct val="90000"/>
              </a:lnSpc>
              <a:spcBef>
                <a:spcPts val="800"/>
              </a:spcBef>
              <a:spcAft>
                <a:spcPts val="0"/>
              </a:spcAft>
              <a:buClr>
                <a:schemeClr val="dk1"/>
              </a:buClr>
              <a:buSzPts val="2400"/>
              <a:buNone/>
              <a:defRPr sz="2400" b="1"/>
            </a:lvl3pPr>
            <a:lvl4pPr marL="1828800" lvl="3" indent="-228600" algn="l">
              <a:lnSpc>
                <a:spcPct val="90000"/>
              </a:lnSpc>
              <a:spcBef>
                <a:spcPts val="800"/>
              </a:spcBef>
              <a:spcAft>
                <a:spcPts val="0"/>
              </a:spcAft>
              <a:buClr>
                <a:schemeClr val="dk1"/>
              </a:buClr>
              <a:buSzPts val="2133"/>
              <a:buNone/>
              <a:defRPr sz="2133" b="1"/>
            </a:lvl4pPr>
            <a:lvl5pPr marL="2286000" lvl="4" indent="-228600" algn="l">
              <a:lnSpc>
                <a:spcPct val="90000"/>
              </a:lnSpc>
              <a:spcBef>
                <a:spcPts val="800"/>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Rubrik och bild">
  <p:cSld name="Rubrik och bild">
    <p:spTree>
      <p:nvGrpSpPr>
        <p:cNvPr id="1" name="Shape 296"/>
        <p:cNvGrpSpPr/>
        <p:nvPr/>
      </p:nvGrpSpPr>
      <p:grpSpPr>
        <a:xfrm>
          <a:off x="0" y="0"/>
          <a:ext cx="0" cy="0"/>
          <a:chOff x="0" y="0"/>
          <a:chExt cx="0" cy="0"/>
        </a:xfrm>
      </p:grpSpPr>
      <p:sp>
        <p:nvSpPr>
          <p:cNvPr id="297" name="Google Shape;297;p4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298" name="Google Shape;298;p4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0" name="Google Shape;300;p41"/>
          <p:cNvSpPr>
            <a:spLocks noGrp="1"/>
          </p:cNvSpPr>
          <p:nvPr>
            <p:ph type="pic" idx="2"/>
          </p:nvPr>
        </p:nvSpPr>
        <p:spPr>
          <a:xfrm>
            <a:off x="334434" y="1576917"/>
            <a:ext cx="11523133" cy="4722283"/>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1" name="Google Shape;6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ubrik och två bilder">
  <p:cSld name="Rubrik och två bilder">
    <p:spTree>
      <p:nvGrpSpPr>
        <p:cNvPr id="1" name="Shape 301"/>
        <p:cNvGrpSpPr/>
        <p:nvPr/>
      </p:nvGrpSpPr>
      <p:grpSpPr>
        <a:xfrm>
          <a:off x="0" y="0"/>
          <a:ext cx="0" cy="0"/>
          <a:chOff x="0" y="0"/>
          <a:chExt cx="0" cy="0"/>
        </a:xfrm>
      </p:grpSpPr>
      <p:sp>
        <p:nvSpPr>
          <p:cNvPr id="302" name="Google Shape;302;p4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3" name="Google Shape;303;p4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05" name="Google Shape;305;p42"/>
          <p:cNvSpPr>
            <a:spLocks noGrp="1"/>
          </p:cNvSpPr>
          <p:nvPr>
            <p:ph type="pic" idx="2"/>
          </p:nvPr>
        </p:nvSpPr>
        <p:spPr>
          <a:xfrm>
            <a:off x="334434" y="1577789"/>
            <a:ext cx="5709409" cy="4721411"/>
          </a:xfrm>
          <a:prstGeom prst="rect">
            <a:avLst/>
          </a:prstGeom>
          <a:noFill/>
          <a:ln>
            <a:noFill/>
          </a:ln>
        </p:spPr>
      </p:sp>
      <p:sp>
        <p:nvSpPr>
          <p:cNvPr id="306" name="Google Shape;306;p42"/>
          <p:cNvSpPr>
            <a:spLocks noGrp="1"/>
          </p:cNvSpPr>
          <p:nvPr>
            <p:ph type="pic" idx="3"/>
          </p:nvPr>
        </p:nvSpPr>
        <p:spPr>
          <a:xfrm>
            <a:off x="6148159" y="1577789"/>
            <a:ext cx="5709407" cy="472141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7"/>
        <p:cNvGrpSpPr/>
        <p:nvPr/>
      </p:nvGrpSpPr>
      <p:grpSpPr>
        <a:xfrm>
          <a:off x="0" y="0"/>
          <a:ext cx="0" cy="0"/>
          <a:chOff x="0" y="0"/>
          <a:chExt cx="0" cy="0"/>
        </a:xfrm>
      </p:grpSpPr>
      <p:sp>
        <p:nvSpPr>
          <p:cNvPr id="308" name="Google Shape;308;p4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lvl="0" algn="l">
              <a:lnSpc>
                <a:spcPct val="222222"/>
              </a:lnSpc>
              <a:spcBef>
                <a:spcPts val="0"/>
              </a:spcBef>
              <a:spcAft>
                <a:spcPts val="0"/>
              </a:spcAft>
              <a:buSzPts val="1400"/>
              <a:buNone/>
              <a:defRPr/>
            </a:lvl1pPr>
            <a:lvl2pPr lvl="1" algn="l">
              <a:lnSpc>
                <a:spcPct val="222222"/>
              </a:lnSpc>
              <a:spcBef>
                <a:spcPts val="0"/>
              </a:spcBef>
              <a:spcAft>
                <a:spcPts val="0"/>
              </a:spcAft>
              <a:buSzPts val="1400"/>
              <a:buNone/>
              <a:defRPr/>
            </a:lvl2pPr>
            <a:lvl3pPr lvl="2" algn="l">
              <a:lnSpc>
                <a:spcPct val="222222"/>
              </a:lnSpc>
              <a:spcBef>
                <a:spcPts val="0"/>
              </a:spcBef>
              <a:spcAft>
                <a:spcPts val="0"/>
              </a:spcAft>
              <a:buSzPts val="1400"/>
              <a:buNone/>
              <a:defRPr/>
            </a:lvl3pPr>
            <a:lvl4pPr lvl="3" algn="l">
              <a:lnSpc>
                <a:spcPct val="222222"/>
              </a:lnSpc>
              <a:spcBef>
                <a:spcPts val="0"/>
              </a:spcBef>
              <a:spcAft>
                <a:spcPts val="0"/>
              </a:spcAft>
              <a:buSzPts val="1400"/>
              <a:buNone/>
              <a:defRPr/>
            </a:lvl4pPr>
            <a:lvl5pPr lvl="4" algn="l">
              <a:lnSpc>
                <a:spcPct val="222222"/>
              </a:lnSpc>
              <a:spcBef>
                <a:spcPts val="0"/>
              </a:spcBef>
              <a:spcAft>
                <a:spcPts val="0"/>
              </a:spcAft>
              <a:buSzPts val="1400"/>
              <a:buNone/>
              <a:defRPr/>
            </a:lvl5pPr>
            <a:lvl6pPr lvl="5" algn="l">
              <a:lnSpc>
                <a:spcPct val="222222"/>
              </a:lnSpc>
              <a:spcBef>
                <a:spcPts val="0"/>
              </a:spcBef>
              <a:spcAft>
                <a:spcPts val="0"/>
              </a:spcAft>
              <a:buSzPts val="1400"/>
              <a:buNone/>
              <a:defRPr/>
            </a:lvl6pPr>
            <a:lvl7pPr lvl="6" algn="l">
              <a:lnSpc>
                <a:spcPct val="222222"/>
              </a:lnSpc>
              <a:spcBef>
                <a:spcPts val="0"/>
              </a:spcBef>
              <a:spcAft>
                <a:spcPts val="0"/>
              </a:spcAft>
              <a:buSzPts val="1400"/>
              <a:buNone/>
              <a:defRPr/>
            </a:lvl7pPr>
            <a:lvl8pPr lvl="7" algn="l">
              <a:lnSpc>
                <a:spcPct val="222222"/>
              </a:lnSpc>
              <a:spcBef>
                <a:spcPts val="0"/>
              </a:spcBef>
              <a:spcAft>
                <a:spcPts val="0"/>
              </a:spcAft>
              <a:buSzPts val="1400"/>
              <a:buNone/>
              <a:defRPr/>
            </a:lvl8pPr>
            <a:lvl9pPr lvl="8" algn="l">
              <a:lnSpc>
                <a:spcPct val="222222"/>
              </a:lnSpc>
              <a:spcBef>
                <a:spcPts val="0"/>
              </a:spcBef>
              <a:spcAft>
                <a:spcPts val="0"/>
              </a:spcAft>
              <a:buSzPts val="1400"/>
              <a:buNone/>
              <a:defRPr/>
            </a:lvl9pPr>
          </a:lstStyle>
          <a:p>
            <a:endParaRPr/>
          </a:p>
        </p:txBody>
      </p:sp>
      <p:sp>
        <p:nvSpPr>
          <p:cNvPr id="309" name="Google Shape;309;p4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SzPts val="1800"/>
              <a:buChar char="•"/>
              <a:defRPr/>
            </a:lvl1pPr>
            <a:lvl2pPr marL="914400" lvl="1" indent="-342900" algn="l">
              <a:lnSpc>
                <a:spcPct val="90000"/>
              </a:lnSpc>
              <a:spcBef>
                <a:spcPts val="800"/>
              </a:spcBef>
              <a:spcAft>
                <a:spcPts val="0"/>
              </a:spcAft>
              <a:buClr>
                <a:schemeClr val="dk1"/>
              </a:buClr>
              <a:buSzPts val="1800"/>
              <a:buChar char="–"/>
              <a:defRPr/>
            </a:lvl2pPr>
            <a:lvl3pPr marL="1371600" lvl="2" indent="-342900" algn="l">
              <a:lnSpc>
                <a:spcPct val="90000"/>
              </a:lnSpc>
              <a:spcBef>
                <a:spcPts val="800"/>
              </a:spcBef>
              <a:spcAft>
                <a:spcPts val="0"/>
              </a:spcAft>
              <a:buClr>
                <a:schemeClr val="dk1"/>
              </a:buClr>
              <a:buSzPts val="1800"/>
              <a:buChar char="&gt;"/>
              <a:defRPr/>
            </a:lvl3pPr>
            <a:lvl4pPr marL="1828800" lvl="3" indent="-342900" algn="l">
              <a:lnSpc>
                <a:spcPct val="90000"/>
              </a:lnSpc>
              <a:spcBef>
                <a:spcPts val="800"/>
              </a:spcBef>
              <a:spcAft>
                <a:spcPts val="0"/>
              </a:spcAft>
              <a:buClr>
                <a:schemeClr val="dk1"/>
              </a:buClr>
              <a:buSzPts val="1800"/>
              <a:buChar char="•"/>
              <a:defRPr/>
            </a:lvl4pPr>
            <a:lvl5pPr marL="2286000" lvl="4" indent="-342900" algn="l">
              <a:lnSpc>
                <a:spcPct val="90000"/>
              </a:lnSpc>
              <a:spcBef>
                <a:spcPts val="8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4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2" name="Google Shape;312;p4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73" name="Google Shape;7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8" name="Google Shape;88;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4" name="Google Shape;10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pSp>
        <p:nvGrpSpPr>
          <p:cNvPr id="128" name="Google Shape;128;p23"/>
          <p:cNvGrpSpPr/>
          <p:nvPr/>
        </p:nvGrpSpPr>
        <p:grpSpPr>
          <a:xfrm>
            <a:off x="0" y="0"/>
            <a:ext cx="1563707" cy="1574800"/>
            <a:chOff x="0" y="0"/>
            <a:chExt cx="1118774" cy="1126711"/>
          </a:xfrm>
        </p:grpSpPr>
        <p:pic>
          <p:nvPicPr>
            <p:cNvPr id="129" name="Google Shape;129;p23"/>
            <p:cNvPicPr preferRelativeResize="0"/>
            <p:nvPr/>
          </p:nvPicPr>
          <p:blipFill rotWithShape="1">
            <a:blip r:embed="rId11">
              <a:alphaModFix/>
            </a:blip>
            <a:srcRect/>
            <a:stretch/>
          </p:blipFill>
          <p:spPr>
            <a:xfrm>
              <a:off x="238674" y="237964"/>
              <a:ext cx="641393" cy="649783"/>
            </a:xfrm>
            <a:prstGeom prst="rect">
              <a:avLst/>
            </a:prstGeom>
            <a:noFill/>
            <a:ln>
              <a:noFill/>
            </a:ln>
          </p:spPr>
        </p:pic>
        <p:grpSp>
          <p:nvGrpSpPr>
            <p:cNvPr id="130" name="Google Shape;130;p23"/>
            <p:cNvGrpSpPr/>
            <p:nvPr/>
          </p:nvGrpSpPr>
          <p:grpSpPr>
            <a:xfrm>
              <a:off x="440017" y="0"/>
              <a:ext cx="238707" cy="238781"/>
              <a:chOff x="2212991" y="4839051"/>
              <a:chExt cx="754419" cy="754653"/>
            </a:xfrm>
          </p:grpSpPr>
          <p:sp>
            <p:nvSpPr>
              <p:cNvPr id="131" name="Google Shape;13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2" name="Google Shape;13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3" name="Google Shape;13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4" name="Google Shape;13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5" name="Google Shape;13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6" name="Google Shape;13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7" name="Google Shape;13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8" name="Google Shape;13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39" name="Google Shape;13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40" name="Google Shape;140;p23"/>
            <p:cNvGrpSpPr/>
            <p:nvPr/>
          </p:nvGrpSpPr>
          <p:grpSpPr>
            <a:xfrm>
              <a:off x="440017" y="887930"/>
              <a:ext cx="238707" cy="238781"/>
              <a:chOff x="2212991" y="4839051"/>
              <a:chExt cx="754419" cy="754653"/>
            </a:xfrm>
          </p:grpSpPr>
          <p:sp>
            <p:nvSpPr>
              <p:cNvPr id="141" name="Google Shape;14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2" name="Google Shape;14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3" name="Google Shape;14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4" name="Google Shape;14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5" name="Google Shape;14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6" name="Google Shape;14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7" name="Google Shape;14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8" name="Google Shape;14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49" name="Google Shape;14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50" name="Google Shape;150;p23"/>
            <p:cNvGrpSpPr/>
            <p:nvPr/>
          </p:nvGrpSpPr>
          <p:grpSpPr>
            <a:xfrm>
              <a:off x="0" y="443465"/>
              <a:ext cx="238707" cy="238781"/>
              <a:chOff x="2212991" y="4839051"/>
              <a:chExt cx="754419" cy="754653"/>
            </a:xfrm>
          </p:grpSpPr>
          <p:sp>
            <p:nvSpPr>
              <p:cNvPr id="151" name="Google Shape;15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2" name="Google Shape;15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3" name="Google Shape;15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4" name="Google Shape;15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5" name="Google Shape;15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6" name="Google Shape;15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7" name="Google Shape;15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8" name="Google Shape;15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59" name="Google Shape;15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nvGrpSpPr>
            <p:cNvPr id="160" name="Google Shape;160;p23"/>
            <p:cNvGrpSpPr/>
            <p:nvPr/>
          </p:nvGrpSpPr>
          <p:grpSpPr>
            <a:xfrm>
              <a:off x="880067" y="443465"/>
              <a:ext cx="238707" cy="238781"/>
              <a:chOff x="2212991" y="4839051"/>
              <a:chExt cx="754419" cy="754653"/>
            </a:xfrm>
          </p:grpSpPr>
          <p:sp>
            <p:nvSpPr>
              <p:cNvPr id="161" name="Google Shape;161;p23"/>
              <p:cNvSpPr/>
              <p:nvPr/>
            </p:nvSpPr>
            <p:spPr>
              <a:xfrm>
                <a:off x="2212991"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2" name="Google Shape;162;p23"/>
              <p:cNvSpPr/>
              <p:nvPr/>
            </p:nvSpPr>
            <p:spPr>
              <a:xfrm>
                <a:off x="2212991"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3" name="Google Shape;163;p23"/>
              <p:cNvSpPr/>
              <p:nvPr/>
            </p:nvSpPr>
            <p:spPr>
              <a:xfrm>
                <a:off x="2212991"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4" name="Google Shape;164;p23"/>
              <p:cNvSpPr/>
              <p:nvPr/>
            </p:nvSpPr>
            <p:spPr>
              <a:xfrm>
                <a:off x="2464464"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5" name="Google Shape;165;p23"/>
              <p:cNvSpPr/>
              <p:nvPr/>
            </p:nvSpPr>
            <p:spPr>
              <a:xfrm>
                <a:off x="2715937" y="4839051"/>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6" name="Google Shape;166;p23"/>
              <p:cNvSpPr/>
              <p:nvPr/>
            </p:nvSpPr>
            <p:spPr>
              <a:xfrm>
                <a:off x="2464464"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7" name="Google Shape;167;p23"/>
              <p:cNvSpPr/>
              <p:nvPr/>
            </p:nvSpPr>
            <p:spPr>
              <a:xfrm>
                <a:off x="2715937" y="5342153"/>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8" name="Google Shape;168;p23"/>
              <p:cNvSpPr/>
              <p:nvPr/>
            </p:nvSpPr>
            <p:spPr>
              <a:xfrm>
                <a:off x="2715937"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169" name="Google Shape;169;p23"/>
              <p:cNvSpPr/>
              <p:nvPr/>
            </p:nvSpPr>
            <p:spPr>
              <a:xfrm>
                <a:off x="2464464" y="5090602"/>
                <a:ext cx="251473" cy="25155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grpSp>
      <p:cxnSp>
        <p:nvCxnSpPr>
          <p:cNvPr id="170" name="Google Shape;170;p23"/>
          <p:cNvCxnSpPr/>
          <p:nvPr/>
        </p:nvCxnSpPr>
        <p:spPr>
          <a:xfrm>
            <a:off x="2167468" y="36341051"/>
            <a:ext cx="52770617" cy="0"/>
          </a:xfrm>
          <a:prstGeom prst="straightConnector1">
            <a:avLst/>
          </a:prstGeom>
          <a:noFill/>
          <a:ln w="57150" cap="flat" cmpd="sng">
            <a:solidFill>
              <a:schemeClr val="accent1"/>
            </a:solidFill>
            <a:prstDash val="solid"/>
            <a:round/>
            <a:headEnd type="none" w="sm" len="sm"/>
            <a:tailEnd type="none" w="sm" len="sm"/>
          </a:ln>
        </p:spPr>
      </p:cxnSp>
      <p:cxnSp>
        <p:nvCxnSpPr>
          <p:cNvPr id="171" name="Google Shape;171;p23"/>
          <p:cNvCxnSpPr/>
          <p:nvPr/>
        </p:nvCxnSpPr>
        <p:spPr>
          <a:xfrm>
            <a:off x="330222" y="6522329"/>
            <a:ext cx="11527345" cy="0"/>
          </a:xfrm>
          <a:prstGeom prst="straightConnector1">
            <a:avLst/>
          </a:prstGeom>
          <a:noFill/>
          <a:ln w="12700" cap="flat" cmpd="sng">
            <a:solidFill>
              <a:schemeClr val="accent1"/>
            </a:solidFill>
            <a:prstDash val="solid"/>
            <a:round/>
            <a:headEnd type="none" w="sm" len="sm"/>
            <a:tailEnd type="none" w="sm" len="sm"/>
          </a:ln>
        </p:spPr>
      </p:cxnSp>
      <p:sp>
        <p:nvSpPr>
          <p:cNvPr id="172" name="Google Shape;172;p2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lvl1pPr marR="0" lvl="0"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1pPr>
            <a:lvl2pPr marR="0" lvl="1"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2pPr>
            <a:lvl3pPr marR="0" lvl="2"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3pPr>
            <a:lvl4pPr marR="0" lvl="3"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4pPr>
            <a:lvl5pPr marR="0" lvl="4"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5pPr>
            <a:lvl6pPr marR="0" lvl="5"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6pPr>
            <a:lvl7pPr marR="0" lvl="6"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7pPr>
            <a:lvl8pPr marR="0" lvl="7"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8pPr>
            <a:lvl9pPr marR="0" lvl="8" algn="l" rtl="0">
              <a:lnSpc>
                <a:spcPct val="115373"/>
              </a:lnSpc>
              <a:spcBef>
                <a:spcPts val="0"/>
              </a:spcBef>
              <a:spcAft>
                <a:spcPts val="0"/>
              </a:spcAft>
              <a:buSzPts val="1400"/>
              <a:buNone/>
              <a:defRPr sz="3466" b="1" i="0" u="none" strike="noStrike" cap="none">
                <a:solidFill>
                  <a:schemeClr val="dk1"/>
                </a:solidFill>
                <a:latin typeface="Arial"/>
                <a:ea typeface="Arial"/>
                <a:cs typeface="Arial"/>
                <a:sym typeface="Arial"/>
              </a:defRPr>
            </a:lvl9pPr>
          </a:lstStyle>
          <a:p>
            <a:endParaRPr/>
          </a:p>
        </p:txBody>
      </p:sp>
      <p:sp>
        <p:nvSpPr>
          <p:cNvPr id="173" name="Google Shape;173;p23"/>
          <p:cNvSpPr txBox="1">
            <a:spLocks noGrp="1"/>
          </p:cNvSpPr>
          <p:nvPr>
            <p:ph type="body" idx="1"/>
          </p:nvPr>
        </p:nvSpPr>
        <p:spPr>
          <a:xfrm>
            <a:off x="1416000" y="1483200"/>
            <a:ext cx="10096477" cy="481206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333"/>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4045" algn="l" rtl="0">
              <a:lnSpc>
                <a:spcPct val="90000"/>
              </a:lnSpc>
              <a:spcBef>
                <a:spcPts val="800"/>
              </a:spcBef>
              <a:spcAft>
                <a:spcPts val="0"/>
              </a:spcAft>
              <a:buClr>
                <a:schemeClr val="dk1"/>
              </a:buClr>
              <a:buSzPts val="2133"/>
              <a:buFont typeface="Arial"/>
              <a:buChar char="–"/>
              <a:defRPr sz="2133" b="0" i="0" u="none" strike="noStrike" cap="none">
                <a:solidFill>
                  <a:schemeClr val="dk1"/>
                </a:solidFill>
                <a:latin typeface="Arial"/>
                <a:ea typeface="Arial"/>
                <a:cs typeface="Arial"/>
                <a:sym typeface="Arial"/>
              </a:defRPr>
            </a:lvl2pPr>
            <a:lvl3pPr marL="1371600" marR="0" lvl="2" indent="-364045" algn="l" rtl="0">
              <a:lnSpc>
                <a:spcPct val="90000"/>
              </a:lnSpc>
              <a:spcBef>
                <a:spcPts val="800"/>
              </a:spcBef>
              <a:spcAft>
                <a:spcPts val="0"/>
              </a:spcAft>
              <a:buClr>
                <a:schemeClr val="dk1"/>
              </a:buClr>
              <a:buSzPts val="2133"/>
              <a:buFont typeface="Arial"/>
              <a:buChar char="&gt;"/>
              <a:defRPr sz="2133" b="0" i="1" u="none" strike="noStrike" cap="none">
                <a:solidFill>
                  <a:schemeClr val="dk1"/>
                </a:solidFill>
                <a:latin typeface="Arial"/>
                <a:ea typeface="Arial"/>
                <a:cs typeface="Arial"/>
                <a:sym typeface="Arial"/>
              </a:defRPr>
            </a:lvl3pPr>
            <a:lvl4pPr marL="1828800" marR="0" lvl="3"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4pPr>
            <a:lvl5pPr marL="2286000" marR="0" lvl="4" indent="-347154" algn="l" rtl="0">
              <a:lnSpc>
                <a:spcPct val="90000"/>
              </a:lnSpc>
              <a:spcBef>
                <a:spcPts val="800"/>
              </a:spcBef>
              <a:spcAft>
                <a:spcPts val="0"/>
              </a:spcAft>
              <a:buClr>
                <a:schemeClr val="dk1"/>
              </a:buClr>
              <a:buSzPts val="1867"/>
              <a:buFont typeface="Arial"/>
              <a:buChar char="–"/>
              <a:defRPr sz="1867" b="0" i="0" u="none" strike="noStrike" cap="none">
                <a:solidFill>
                  <a:schemeClr val="dk1"/>
                </a:solidFill>
                <a:latin typeface="Arial"/>
                <a:ea typeface="Arial"/>
                <a:cs typeface="Arial"/>
                <a:sym typeface="Arial"/>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74" name="Google Shape;174;p2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933" b="0" i="0" u="none" strike="noStrike" cap="none">
                <a:solidFill>
                  <a:srgbClr val="8484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5" name="Google Shape;175;p2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933" b="0" i="0" u="none" strike="noStrike" cap="none">
                <a:solidFill>
                  <a:srgbClr val="848489"/>
                </a:solidFill>
                <a:latin typeface="Arial"/>
                <a:ea typeface="Arial"/>
                <a:cs typeface="Arial"/>
                <a:sym typeface="Arial"/>
              </a:defRPr>
            </a:lvl1pPr>
            <a:lvl2pPr marL="0" marR="0" lvl="1" indent="0" algn="r" rtl="0">
              <a:spcBef>
                <a:spcPts val="0"/>
              </a:spcBef>
              <a:buNone/>
              <a:defRPr sz="933" b="0" i="0" u="none" strike="noStrike" cap="none">
                <a:solidFill>
                  <a:srgbClr val="848489"/>
                </a:solidFill>
                <a:latin typeface="Arial"/>
                <a:ea typeface="Arial"/>
                <a:cs typeface="Arial"/>
                <a:sym typeface="Arial"/>
              </a:defRPr>
            </a:lvl2pPr>
            <a:lvl3pPr marL="0" marR="0" lvl="2" indent="0" algn="r" rtl="0">
              <a:spcBef>
                <a:spcPts val="0"/>
              </a:spcBef>
              <a:buNone/>
              <a:defRPr sz="933" b="0" i="0" u="none" strike="noStrike" cap="none">
                <a:solidFill>
                  <a:srgbClr val="848489"/>
                </a:solidFill>
                <a:latin typeface="Arial"/>
                <a:ea typeface="Arial"/>
                <a:cs typeface="Arial"/>
                <a:sym typeface="Arial"/>
              </a:defRPr>
            </a:lvl3pPr>
            <a:lvl4pPr marL="0" marR="0" lvl="3" indent="0" algn="r" rtl="0">
              <a:spcBef>
                <a:spcPts val="0"/>
              </a:spcBef>
              <a:buNone/>
              <a:defRPr sz="933" b="0" i="0" u="none" strike="noStrike" cap="none">
                <a:solidFill>
                  <a:srgbClr val="848489"/>
                </a:solidFill>
                <a:latin typeface="Arial"/>
                <a:ea typeface="Arial"/>
                <a:cs typeface="Arial"/>
                <a:sym typeface="Arial"/>
              </a:defRPr>
            </a:lvl4pPr>
            <a:lvl5pPr marL="0" marR="0" lvl="4" indent="0" algn="r" rtl="0">
              <a:spcBef>
                <a:spcPts val="0"/>
              </a:spcBef>
              <a:buNone/>
              <a:defRPr sz="933" b="0" i="0" u="none" strike="noStrike" cap="none">
                <a:solidFill>
                  <a:srgbClr val="848489"/>
                </a:solidFill>
                <a:latin typeface="Arial"/>
                <a:ea typeface="Arial"/>
                <a:cs typeface="Arial"/>
                <a:sym typeface="Arial"/>
              </a:defRPr>
            </a:lvl5pPr>
            <a:lvl6pPr marL="0" marR="0" lvl="5" indent="0" algn="r" rtl="0">
              <a:spcBef>
                <a:spcPts val="0"/>
              </a:spcBef>
              <a:buNone/>
              <a:defRPr sz="933" b="0" i="0" u="none" strike="noStrike" cap="none">
                <a:solidFill>
                  <a:srgbClr val="848489"/>
                </a:solidFill>
                <a:latin typeface="Arial"/>
                <a:ea typeface="Arial"/>
                <a:cs typeface="Arial"/>
                <a:sym typeface="Arial"/>
              </a:defRPr>
            </a:lvl6pPr>
            <a:lvl7pPr marL="0" marR="0" lvl="6" indent="0" algn="r" rtl="0">
              <a:spcBef>
                <a:spcPts val="0"/>
              </a:spcBef>
              <a:buNone/>
              <a:defRPr sz="933" b="0" i="0" u="none" strike="noStrike" cap="none">
                <a:solidFill>
                  <a:srgbClr val="848489"/>
                </a:solidFill>
                <a:latin typeface="Arial"/>
                <a:ea typeface="Arial"/>
                <a:cs typeface="Arial"/>
                <a:sym typeface="Arial"/>
              </a:defRPr>
            </a:lvl7pPr>
            <a:lvl8pPr marL="0" marR="0" lvl="7" indent="0" algn="r" rtl="0">
              <a:spcBef>
                <a:spcPts val="0"/>
              </a:spcBef>
              <a:buNone/>
              <a:defRPr sz="933" b="0" i="0" u="none" strike="noStrike" cap="none">
                <a:solidFill>
                  <a:srgbClr val="848489"/>
                </a:solidFill>
                <a:latin typeface="Arial"/>
                <a:ea typeface="Arial"/>
                <a:cs typeface="Arial"/>
                <a:sym typeface="Arial"/>
              </a:defRPr>
            </a:lvl8pPr>
            <a:lvl9pPr marL="0" marR="0" lvl="8" indent="0" algn="r" rtl="0">
              <a:spcBef>
                <a:spcPts val="0"/>
              </a:spcBef>
              <a:buNone/>
              <a:defRPr sz="933" b="0" i="0" u="none" strike="noStrike" cap="none">
                <a:solidFill>
                  <a:srgbClr val="8484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736">
          <p15:clr>
            <a:srgbClr val="F26B43"/>
          </p15:clr>
        </p15:guide>
        <p15:guide id="4" pos="5443">
          <p15:clr>
            <a:srgbClr val="F26B43"/>
          </p15:clr>
        </p15:guide>
        <p15:guide id="5" orient="horz" pos="742">
          <p15:clr>
            <a:srgbClr val="F26B43"/>
          </p15:clr>
        </p15:guide>
        <p15:guide id="6" pos="158">
          <p15:clr>
            <a:srgbClr val="F26B43"/>
          </p15:clr>
        </p15:guide>
        <p15:guide id="7" orient="horz" pos="584">
          <p15:clr>
            <a:srgbClr val="F26B43"/>
          </p15:clr>
        </p15:guide>
        <p15:guide id="8" orient="horz" pos="156">
          <p15:clr>
            <a:srgbClr val="F26B43"/>
          </p15:clr>
        </p15:guide>
        <p15:guide id="9" pos="5602">
          <p15:clr>
            <a:srgbClr val="F26B43"/>
          </p15:clr>
        </p15:guide>
        <p15:guide id="10" pos="667">
          <p15:clr>
            <a:srgbClr val="F26B43"/>
          </p15:clr>
        </p15:guide>
        <p15:guide id="11" pos="580">
          <p15:clr>
            <a:srgbClr val="F26B43"/>
          </p15:clr>
        </p15:guide>
        <p15:guide id="12" orient="horz" pos="3085">
          <p15:clr>
            <a:srgbClr val="F26B43"/>
          </p15:clr>
        </p15:guide>
        <p15:guide id="13" orient="horz" pos="2976">
          <p15:clr>
            <a:srgbClr val="F26B43"/>
          </p15:clr>
        </p15:guide>
        <p15:guide id="14" pos="3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
          <p:cNvSpPr txBox="1">
            <a:spLocks noGrp="1"/>
          </p:cNvSpPr>
          <p:nvPr>
            <p:ph type="ctrTitle"/>
          </p:nvPr>
        </p:nvSpPr>
        <p:spPr>
          <a:xfrm>
            <a:off x="612731" y="1687830"/>
            <a:ext cx="11213509" cy="858260"/>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rgbClr val="5893E5"/>
              </a:buClr>
              <a:buSzPts val="3200"/>
              <a:buFont typeface="Calibri"/>
              <a:buNone/>
            </a:pPr>
            <a:r>
              <a:rPr lang="en-GB" sz="3200" b="1">
                <a:solidFill>
                  <a:srgbClr val="5893E5"/>
                </a:solidFill>
                <a:latin typeface="Calibri"/>
                <a:ea typeface="Calibri"/>
                <a:cs typeface="Calibri"/>
                <a:sym typeface="Calibri"/>
              </a:rPr>
              <a:t>BLISS- B</a:t>
            </a:r>
            <a:r>
              <a:rPr lang="en-GB" sz="3200" b="1">
                <a:solidFill>
                  <a:srgbClr val="000000"/>
                </a:solidFill>
                <a:latin typeface="Calibri"/>
                <a:ea typeface="Calibri"/>
                <a:cs typeface="Calibri"/>
                <a:sym typeface="Calibri"/>
              </a:rPr>
              <a:t>lended </a:t>
            </a:r>
            <a:r>
              <a:rPr lang="en-GB" sz="3200" b="1">
                <a:solidFill>
                  <a:srgbClr val="5893E5"/>
                </a:solidFill>
                <a:latin typeface="Calibri"/>
                <a:ea typeface="Calibri"/>
                <a:cs typeface="Calibri"/>
                <a:sym typeface="Calibri"/>
              </a:rPr>
              <a:t>L</a:t>
            </a:r>
            <a:r>
              <a:rPr lang="en-GB" sz="3200" b="1">
                <a:solidFill>
                  <a:srgbClr val="000000"/>
                </a:solidFill>
                <a:latin typeface="Calibri"/>
                <a:ea typeface="Calibri"/>
                <a:cs typeface="Calibri"/>
                <a:sym typeface="Calibri"/>
              </a:rPr>
              <a:t>earning </a:t>
            </a:r>
            <a:r>
              <a:rPr lang="en-GB" sz="3200" b="1">
                <a:solidFill>
                  <a:srgbClr val="5893E5"/>
                </a:solidFill>
                <a:latin typeface="Calibri"/>
                <a:ea typeface="Calibri"/>
                <a:cs typeface="Calibri"/>
                <a:sym typeface="Calibri"/>
              </a:rPr>
              <a:t>I</a:t>
            </a:r>
            <a:r>
              <a:rPr lang="en-GB" sz="3200" b="1">
                <a:solidFill>
                  <a:srgbClr val="000000"/>
                </a:solidFill>
                <a:latin typeface="Calibri"/>
                <a:ea typeface="Calibri"/>
                <a:cs typeface="Calibri"/>
                <a:sym typeface="Calibri"/>
              </a:rPr>
              <a:t>mplementation for re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ilient, acce</a:t>
            </a:r>
            <a:r>
              <a:rPr lang="en-GB" sz="3200" b="1">
                <a:solidFill>
                  <a:srgbClr val="5893E5"/>
                </a:solidFill>
                <a:latin typeface="Calibri"/>
                <a:ea typeface="Calibri"/>
                <a:cs typeface="Calibri"/>
                <a:sym typeface="Calibri"/>
              </a:rPr>
              <a:t>S</a:t>
            </a:r>
            <a:r>
              <a:rPr lang="en-GB" sz="3200" b="1">
                <a:solidFill>
                  <a:srgbClr val="000000"/>
                </a:solidFill>
                <a:latin typeface="Calibri"/>
                <a:ea typeface="Calibri"/>
                <a:cs typeface="Calibri"/>
                <a:sym typeface="Calibri"/>
              </a:rPr>
              <a:t>sible</a:t>
            </a:r>
            <a:br>
              <a:rPr lang="en-GB" sz="3200" b="1">
                <a:solidFill>
                  <a:srgbClr val="000000"/>
                </a:solidFill>
                <a:latin typeface="Calibri"/>
                <a:ea typeface="Calibri"/>
                <a:cs typeface="Calibri"/>
                <a:sym typeface="Calibri"/>
              </a:rPr>
            </a:br>
            <a:r>
              <a:rPr lang="en-GB" sz="3200" b="1">
                <a:solidFill>
                  <a:srgbClr val="000000"/>
                </a:solidFill>
                <a:latin typeface="Calibri"/>
                <a:ea typeface="Calibri"/>
                <a:cs typeface="Calibri"/>
                <a:sym typeface="Calibri"/>
              </a:rPr>
              <a:t>and efficient higher education</a:t>
            </a:r>
            <a:endParaRPr/>
          </a:p>
        </p:txBody>
      </p:sp>
      <p:sp>
        <p:nvSpPr>
          <p:cNvPr id="318" name="Google Shape;318;p1"/>
          <p:cNvSpPr txBox="1">
            <a:spLocks noGrp="1"/>
          </p:cNvSpPr>
          <p:nvPr>
            <p:ph type="subTitle" idx="1"/>
          </p:nvPr>
        </p:nvSpPr>
        <p:spPr>
          <a:xfrm>
            <a:off x="612731" y="2855580"/>
            <a:ext cx="10908287" cy="948041"/>
          </a:xfrm>
          <a:prstGeom prst="rect">
            <a:avLst/>
          </a:prstGeom>
          <a:noFill/>
          <a:ln>
            <a:noFill/>
          </a:ln>
        </p:spPr>
        <p:txBody>
          <a:bodyPr spcFirstLastPara="1" wrap="square" lIns="108000" tIns="45700" rIns="90000" bIns="45700" anchor="t" anchorCtr="0">
            <a:noAutofit/>
          </a:bodyPr>
          <a:lstStyle/>
          <a:p>
            <a:pPr marL="0" lvl="0" indent="0" algn="l" rtl="0">
              <a:lnSpc>
                <a:spcPct val="90000"/>
              </a:lnSpc>
              <a:spcBef>
                <a:spcPts val="0"/>
              </a:spcBef>
              <a:spcAft>
                <a:spcPts val="0"/>
              </a:spcAft>
              <a:buClr>
                <a:schemeClr val="dk1"/>
              </a:buClr>
              <a:buSzPts val="2600"/>
              <a:buNone/>
            </a:pPr>
            <a:r>
              <a:rPr lang="en-GB" dirty="0"/>
              <a:t>UNILJ – Unit 1 PID Control</a:t>
            </a:r>
            <a:endParaRPr dirty="0"/>
          </a:p>
        </p:txBody>
      </p:sp>
      <p:pic>
        <p:nvPicPr>
          <p:cNvPr id="319" name="Google Shape;319;p1" descr="Eurasmus+ Co-funded logo HIGH QUALITY - Center for West European Studies"/>
          <p:cNvPicPr preferRelativeResize="0"/>
          <p:nvPr/>
        </p:nvPicPr>
        <p:blipFill rotWithShape="1">
          <a:blip r:embed="rId3">
            <a:alphaModFix/>
          </a:blip>
          <a:srcRect r="24133"/>
          <a:stretch/>
        </p:blipFill>
        <p:spPr>
          <a:xfrm>
            <a:off x="7364383" y="213481"/>
            <a:ext cx="4531285" cy="1226687"/>
          </a:xfrm>
          <a:prstGeom prst="rect">
            <a:avLst/>
          </a:prstGeom>
          <a:noFill/>
          <a:ln>
            <a:noFill/>
          </a:ln>
        </p:spPr>
      </p:pic>
      <p:grpSp>
        <p:nvGrpSpPr>
          <p:cNvPr id="320" name="Google Shape;320;p1"/>
          <p:cNvGrpSpPr/>
          <p:nvPr/>
        </p:nvGrpSpPr>
        <p:grpSpPr>
          <a:xfrm>
            <a:off x="1776964" y="3558703"/>
            <a:ext cx="2079513" cy="2661603"/>
            <a:chOff x="0" y="0"/>
            <a:chExt cx="3813253" cy="5045811"/>
          </a:xfrm>
        </p:grpSpPr>
        <p:pic>
          <p:nvPicPr>
            <p:cNvPr id="321" name="Google Shape;321;p1" descr="Icon&#10;&#10;Description automatically generated"/>
            <p:cNvPicPr preferRelativeResize="0"/>
            <p:nvPr/>
          </p:nvPicPr>
          <p:blipFill rotWithShape="1">
            <a:blip r:embed="rId4">
              <a:alphaModFix/>
            </a:blip>
            <a:srcRect t="79035"/>
            <a:stretch/>
          </p:blipFill>
          <p:spPr>
            <a:xfrm>
              <a:off x="0" y="3989215"/>
              <a:ext cx="3811994" cy="1056596"/>
            </a:xfrm>
            <a:prstGeom prst="rect">
              <a:avLst/>
            </a:prstGeom>
            <a:noFill/>
            <a:ln>
              <a:noFill/>
            </a:ln>
            <a:effectLst>
              <a:outerShdw blurRad="50800" dist="38100" dir="2700000" algn="tl" rotWithShape="0">
                <a:srgbClr val="223A66"/>
              </a:outerShdw>
            </a:effectLst>
          </p:spPr>
        </p:pic>
        <p:pic>
          <p:nvPicPr>
            <p:cNvPr id="322" name="Google Shape;322;p1"/>
            <p:cNvPicPr preferRelativeResize="0"/>
            <p:nvPr/>
          </p:nvPicPr>
          <p:blipFill rotWithShape="1">
            <a:blip r:embed="rId5">
              <a:alphaModFix/>
            </a:blip>
            <a:srcRect b="21912"/>
            <a:stretch/>
          </p:blipFill>
          <p:spPr>
            <a:xfrm>
              <a:off x="1260" y="0"/>
              <a:ext cx="3811993" cy="3935666"/>
            </a:xfrm>
            <a:prstGeom prst="rect">
              <a:avLst/>
            </a:prstGeom>
            <a:noFill/>
            <a:ln>
              <a:noFill/>
            </a:ln>
          </p:spPr>
        </p:pic>
      </p:grpSp>
      <p:pic>
        <p:nvPicPr>
          <p:cNvPr id="323" name="Google Shape;323;p1" descr="Related image"/>
          <p:cNvPicPr preferRelativeResize="0"/>
          <p:nvPr/>
        </p:nvPicPr>
        <p:blipFill rotWithShape="1">
          <a:blip r:embed="rId6">
            <a:alphaModFix/>
          </a:blip>
          <a:srcRect/>
          <a:stretch/>
        </p:blipFill>
        <p:spPr>
          <a:xfrm>
            <a:off x="5425537" y="408916"/>
            <a:ext cx="1938847" cy="969424"/>
          </a:xfrm>
          <a:prstGeom prst="rect">
            <a:avLst/>
          </a:prstGeom>
          <a:noFill/>
          <a:ln>
            <a:noFill/>
          </a:ln>
        </p:spPr>
      </p:pic>
      <p:pic>
        <p:nvPicPr>
          <p:cNvPr id="324" name="Google Shape;324;p1" descr="XPRES | KTH"/>
          <p:cNvPicPr preferRelativeResize="0"/>
          <p:nvPr/>
        </p:nvPicPr>
        <p:blipFill rotWithShape="1">
          <a:blip r:embed="rId7">
            <a:alphaModFix/>
          </a:blip>
          <a:srcRect/>
          <a:stretch/>
        </p:blipFill>
        <p:spPr>
          <a:xfrm>
            <a:off x="1889760" y="523654"/>
            <a:ext cx="2722880" cy="699629"/>
          </a:xfrm>
          <a:prstGeom prst="rect">
            <a:avLst/>
          </a:prstGeom>
          <a:noFill/>
          <a:ln>
            <a:noFill/>
          </a:ln>
        </p:spPr>
      </p:pic>
      <p:sp>
        <p:nvSpPr>
          <p:cNvPr id="2" name="TextBox 2">
            <a:extLst>
              <a:ext uri="{FF2B5EF4-FFF2-40B4-BE49-F238E27FC236}">
                <a16:creationId xmlns:a16="http://schemas.microsoft.com/office/drawing/2014/main" id="{0E589F7D-1D3E-3735-9F3C-8A492716302A}"/>
              </a:ext>
            </a:extLst>
          </p:cNvPr>
          <p:cNvSpPr txBox="1"/>
          <p:nvPr/>
        </p:nvSpPr>
        <p:spPr>
          <a:xfrm>
            <a:off x="5065986" y="4920018"/>
            <a:ext cx="6096000" cy="1169551"/>
          </a:xfrm>
          <a:prstGeom prst="rect">
            <a:avLst/>
          </a:prstGeom>
          <a:solidFill>
            <a:schemeClr val="bg1"/>
          </a:solid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dirty="0"/>
              <a:t>Disclaimer: 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0"/>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1 - Materials</a:t>
            </a:r>
            <a:endParaRPr/>
          </a:p>
        </p:txBody>
      </p:sp>
      <p:sp>
        <p:nvSpPr>
          <p:cNvPr id="427" name="Google Shape;427;p10"/>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28" name="Google Shape;428;p10"/>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1026" name="Picture 2" descr="6758dafb-a15f-42fd-abfb-20b8baeb06aa">
            <a:extLst>
              <a:ext uri="{FF2B5EF4-FFF2-40B4-BE49-F238E27FC236}">
                <a16:creationId xmlns:a16="http://schemas.microsoft.com/office/drawing/2014/main" id="{00C81637-D2FC-4461-8444-50EBAA19D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089" y="1328026"/>
            <a:ext cx="4153575" cy="500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405e8a07-dbac-46d5-8273-cd4997f34fc7">
            <a:extLst>
              <a:ext uri="{FF2B5EF4-FFF2-40B4-BE49-F238E27FC236}">
                <a16:creationId xmlns:a16="http://schemas.microsoft.com/office/drawing/2014/main" id="{6C80780D-B866-494C-A076-69D21E19C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912" y="1149218"/>
            <a:ext cx="3690139" cy="177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5E0B3AD-5C5A-4A71-9F66-9B786C39058E}"/>
              </a:ext>
            </a:extLst>
          </p:cNvPr>
          <p:cNvPicPr>
            <a:picLocks noChangeAspect="1"/>
          </p:cNvPicPr>
          <p:nvPr/>
        </p:nvPicPr>
        <p:blipFill>
          <a:blip r:embed="rId5"/>
          <a:stretch>
            <a:fillRect/>
          </a:stretch>
        </p:blipFill>
        <p:spPr>
          <a:xfrm>
            <a:off x="6417911" y="3451605"/>
            <a:ext cx="4749353" cy="26742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1"/>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36" name="Google Shape;436;p11"/>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37" name="Google Shape;437;p11"/>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11</a:t>
            </a:fld>
            <a:endParaRPr/>
          </a:p>
        </p:txBody>
      </p:sp>
      <p:graphicFrame>
        <p:nvGraphicFramePr>
          <p:cNvPr id="438" name="Google Shape;438;p11"/>
          <p:cNvGraphicFramePr/>
          <p:nvPr>
            <p:extLst>
              <p:ext uri="{D42A27DB-BD31-4B8C-83A1-F6EECF244321}">
                <p14:modId xmlns:p14="http://schemas.microsoft.com/office/powerpoint/2010/main" val="3016460649"/>
              </p:ext>
            </p:extLst>
          </p:nvPr>
        </p:nvGraphicFramePr>
        <p:xfrm>
          <a:off x="627320" y="2763675"/>
          <a:ext cx="10848100" cy="3462675"/>
        </p:xfrm>
        <a:graphic>
          <a:graphicData uri="http://schemas.openxmlformats.org/drawingml/2006/table">
            <a:tbl>
              <a:tblPr bandRow="1">
                <a:noFill/>
                <a:tableStyleId>{698B8570-DD12-4A5B-AC46-290883BD7B1C}</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US" sz="1400" dirty="0">
                          <a:latin typeface="Georgia"/>
                          <a:ea typeface="Georgia"/>
                          <a:cs typeface="Georgia"/>
                          <a:sym typeface="Georgia"/>
                        </a:rPr>
                        <a:t>ILO 1</a:t>
                      </a:r>
                    </a:p>
                    <a:p>
                      <a:pPr marL="0" marR="0" lvl="0" indent="0" algn="l" rtl="0">
                        <a:spcBef>
                          <a:spcPts val="0"/>
                        </a:spcBef>
                        <a:spcAft>
                          <a:spcPts val="0"/>
                        </a:spcAft>
                        <a:buNone/>
                      </a:pPr>
                      <a:r>
                        <a:rPr lang="en-US" sz="1400" b="0" dirty="0">
                          <a:solidFill>
                            <a:srgbClr val="FF0000"/>
                          </a:solidFill>
                          <a:latin typeface="Georgia"/>
                          <a:ea typeface="Georgia"/>
                          <a:cs typeface="Georgia"/>
                          <a:sym typeface="Georgia"/>
                        </a:rPr>
                        <a:t>Program</a:t>
                      </a:r>
                      <a:r>
                        <a:rPr lang="en-US" sz="1400" dirty="0">
                          <a:latin typeface="Georgia"/>
                          <a:ea typeface="Georgia"/>
                          <a:cs typeface="Georgia"/>
                          <a:sym typeface="Georgia"/>
                        </a:rPr>
                        <a:t> a discrete version of the PID control algorithm on an Arduino microcontroller and </a:t>
                      </a:r>
                      <a:r>
                        <a:rPr lang="en-US" sz="1400" b="0" dirty="0">
                          <a:solidFill>
                            <a:srgbClr val="FF0000"/>
                          </a:solidFill>
                          <a:latin typeface="Georgia"/>
                          <a:ea typeface="Georgia"/>
                          <a:cs typeface="Georgia"/>
                          <a:sym typeface="Georgia"/>
                        </a:rPr>
                        <a:t>analyze</a:t>
                      </a:r>
                      <a:r>
                        <a:rPr lang="en-US" sz="1400" dirty="0">
                          <a:latin typeface="Georgia"/>
                          <a:ea typeface="Georgia"/>
                          <a:cs typeface="Georgia"/>
                          <a:sym typeface="Georgia"/>
                        </a:rPr>
                        <a:t> the stability of the close loop system. </a:t>
                      </a: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latin typeface="Georgia"/>
                          <a:ea typeface="Georgia"/>
                          <a:cs typeface="Georgia"/>
                          <a:sym typeface="Georgia"/>
                        </a:rPr>
                        <a:t>TA 1.</a:t>
                      </a:r>
                      <a:r>
                        <a:rPr lang="en-US" sz="1400" dirty="0">
                          <a:latin typeface="Georgia"/>
                          <a:ea typeface="Georgia"/>
                          <a:cs typeface="Georgia"/>
                          <a:sym typeface="Georgia"/>
                        </a:rPr>
                        <a:t>2</a:t>
                      </a:r>
                      <a:endParaRPr sz="1400" dirty="0">
                        <a:latin typeface="Georgia"/>
                        <a:ea typeface="Georgia"/>
                        <a:cs typeface="Georgia"/>
                        <a:sym typeface="Georgia"/>
                      </a:endParaRPr>
                    </a:p>
                    <a:p>
                      <a:pPr marL="0" marR="0" lvl="0" indent="0" algn="l" rtl="0">
                        <a:spcBef>
                          <a:spcPts val="0"/>
                        </a:spcBef>
                        <a:spcAft>
                          <a:spcPts val="0"/>
                        </a:spcAft>
                        <a:buNone/>
                      </a:pPr>
                      <a:r>
                        <a:rPr lang="en-US" sz="1400" dirty="0">
                          <a:solidFill>
                            <a:schemeClr val="tx1"/>
                          </a:solidFill>
                          <a:latin typeface="Georgia"/>
                          <a:ea typeface="Georgia"/>
                          <a:cs typeface="Georgia"/>
                          <a:sym typeface="Georgia"/>
                        </a:rPr>
                        <a:t>The teacher explains (lecture) the concept of stability and introduces criteria for system stability. The teacher presents ICCT-Interactive Course for Control Theory (developed within previous Erasmus+ project). An analog version of PID controller is also introduced.</a:t>
                      </a:r>
                      <a:endParaRPr sz="1400" dirty="0">
                        <a:solidFill>
                          <a:schemeClr val="tx1"/>
                        </a:solidFill>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latin typeface="Georgia"/>
                          <a:ea typeface="Georgia"/>
                          <a:cs typeface="Georgia"/>
                          <a:sym typeface="Georgia"/>
                        </a:rPr>
                        <a:t>LA 1.</a:t>
                      </a:r>
                      <a:r>
                        <a:rPr lang="en-US" sz="1400" dirty="0">
                          <a:latin typeface="Georgia"/>
                          <a:ea typeface="Georgia"/>
                          <a:cs typeface="Georgia"/>
                          <a:sym typeface="Georgia"/>
                        </a:rPr>
                        <a:t>2</a:t>
                      </a:r>
                      <a:endParaRPr sz="1400" dirty="0">
                        <a:latin typeface="Georgia"/>
                        <a:ea typeface="Georgia"/>
                        <a:cs typeface="Georgia"/>
                        <a:sym typeface="Georgia"/>
                      </a:endParaRPr>
                    </a:p>
                    <a:p>
                      <a:pPr marL="0" marR="0" lvl="0" indent="0" algn="l" rtl="0">
                        <a:spcBef>
                          <a:spcPts val="0"/>
                        </a:spcBef>
                        <a:spcAft>
                          <a:spcPts val="0"/>
                        </a:spcAft>
                        <a:buNone/>
                      </a:pPr>
                      <a:r>
                        <a:rPr lang="en-US" sz="1400" dirty="0">
                          <a:solidFill>
                            <a:schemeClr val="tx1"/>
                          </a:solidFill>
                          <a:latin typeface="Georgia"/>
                          <a:ea typeface="Georgia"/>
                          <a:cs typeface="Georgia"/>
                          <a:sym typeface="Georgia"/>
                        </a:rPr>
                        <a:t>Students write notes, use ICCT to gain additional knowledge (interactive examples, self-assessment tasks)</a:t>
                      </a:r>
                      <a:endParaRPr sz="1400" dirty="0">
                        <a:solidFill>
                          <a:schemeClr val="tx1"/>
                        </a:solidFill>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439" name="Google Shape;439;p11"/>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40" name="Google Shape;440;p11"/>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41" name="Google Shape;441;p11"/>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42" name="Google Shape;442;p11"/>
          <p:cNvCxnSpPr/>
          <p:nvPr/>
        </p:nvCxnSpPr>
        <p:spPr>
          <a:xfrm>
            <a:off x="6142853" y="649376"/>
            <a:ext cx="0" cy="1952062"/>
          </a:xfrm>
          <a:prstGeom prst="straightConnector1">
            <a:avLst/>
          </a:prstGeom>
          <a:noFill/>
          <a:ln w="9525" cap="flat" cmpd="sng">
            <a:solidFill>
              <a:srgbClr val="1451A5"/>
            </a:solidFill>
            <a:prstDash val="dash"/>
            <a:round/>
            <a:headEnd type="none" w="sm" len="sm"/>
            <a:tailEnd type="none" w="sm" len="sm"/>
          </a:ln>
        </p:spPr>
      </p:cxnSp>
      <p:sp>
        <p:nvSpPr>
          <p:cNvPr id="443" name="Google Shape;443;p11"/>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44" name="Google Shape;444;p11"/>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45" name="Google Shape;445;p11"/>
          <p:cNvSpPr txBox="1"/>
          <p:nvPr/>
        </p:nvSpPr>
        <p:spPr>
          <a:xfrm>
            <a:off x="4374150" y="1030489"/>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46" name="Google Shape;446;p11"/>
          <p:cNvSpPr txBox="1"/>
          <p:nvPr/>
        </p:nvSpPr>
        <p:spPr>
          <a:xfrm>
            <a:off x="6948793" y="1062040"/>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47" name="Google Shape;447;p11"/>
          <p:cNvSpPr/>
          <p:nvPr/>
        </p:nvSpPr>
        <p:spPr>
          <a:xfrm>
            <a:off x="6147184" y="1722472"/>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a:t>
            </a:r>
            <a:endParaRPr/>
          </a:p>
        </p:txBody>
      </p:sp>
      <p:sp>
        <p:nvSpPr>
          <p:cNvPr id="454" name="Google Shape;454;p1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55" name="Google Shape;455;p1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456" name="Google Shape;456;p12"/>
          <p:cNvSpPr txBox="1">
            <a:spLocks noGrp="1"/>
          </p:cNvSpPr>
          <p:nvPr>
            <p:ph type="body" idx="1"/>
          </p:nvPr>
        </p:nvSpPr>
        <p:spPr>
          <a:xfrm>
            <a:off x="627322" y="2583712"/>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spcBef>
                <a:spcPts val="1067"/>
              </a:spcBef>
              <a:buSzPts val="1800"/>
            </a:pPr>
            <a:r>
              <a:rPr lang="en-US" dirty="0"/>
              <a:t>ICCT – Interactive Course for Control Theory (previous Erasmus+ project)</a:t>
            </a:r>
          </a:p>
          <a:p>
            <a:pPr marL="594769" lvl="1" indent="-298442">
              <a:spcBef>
                <a:spcPts val="1067"/>
              </a:spcBef>
              <a:buSzPts val="1800"/>
            </a:pPr>
            <a:r>
              <a:rPr lang="en-US" dirty="0"/>
              <a:t>Online Questionnaire</a:t>
            </a:r>
          </a:p>
          <a:p>
            <a:pPr marL="594769" lvl="1" indent="-298442">
              <a:spcBef>
                <a:spcPts val="1067"/>
              </a:spcBef>
              <a:buSzPts val="1800"/>
            </a:pPr>
            <a:r>
              <a:rPr lang="en-US" dirty="0"/>
              <a:t>A ppt of the lectures is provided for reference and future revision.</a:t>
            </a:r>
            <a:r>
              <a:rPr lang="en-GB" dirty="0"/>
              <a:t> </a:t>
            </a:r>
            <a:endParaRPr dirty="0"/>
          </a:p>
          <a:p>
            <a:pPr marL="296326" lvl="0" indent="-296326" algn="l" rtl="0">
              <a:lnSpc>
                <a:spcPct val="90000"/>
              </a:lnSpc>
              <a:spcBef>
                <a:spcPts val="1333"/>
              </a:spcBef>
              <a:spcAft>
                <a:spcPts val="0"/>
              </a:spcAft>
              <a:buSzPts val="2100"/>
              <a:buChar char="•"/>
            </a:pPr>
            <a:r>
              <a:rPr lang="en-GB" b="1" dirty="0"/>
              <a:t>Supporting equipment: </a:t>
            </a:r>
            <a:r>
              <a:rPr lang="en-GB" dirty="0"/>
              <a:t>None</a:t>
            </a:r>
            <a:endParaRPr dirty="0"/>
          </a:p>
          <a:p>
            <a:pPr marL="296326" lvl="0" indent="-296326" algn="l" rtl="0">
              <a:lnSpc>
                <a:spcPct val="90000"/>
              </a:lnSpc>
              <a:spcBef>
                <a:spcPts val="1600"/>
              </a:spcBef>
              <a:spcAft>
                <a:spcPts val="0"/>
              </a:spcAft>
              <a:buSzPts val="2100"/>
              <a:buChar char="•"/>
            </a:pPr>
            <a:r>
              <a:rPr lang="en-GB" b="1" dirty="0"/>
              <a:t>Supporting facilities: </a:t>
            </a:r>
            <a:r>
              <a:rPr lang="en-GB" dirty="0"/>
              <a:t>Lecture Room</a:t>
            </a:r>
            <a:endParaRPr dirty="0"/>
          </a:p>
          <a:p>
            <a:pPr marL="296326" lvl="0" indent="-296326" algn="l" rtl="0">
              <a:lnSpc>
                <a:spcPct val="90000"/>
              </a:lnSpc>
              <a:spcBef>
                <a:spcPts val="1600"/>
              </a:spcBef>
              <a:spcAft>
                <a:spcPts val="0"/>
              </a:spcAft>
              <a:buSzPts val="2100"/>
              <a:buChar char="•"/>
            </a:pPr>
            <a:r>
              <a:rPr lang="en-GB" b="1" dirty="0"/>
              <a:t>Instructions:</a:t>
            </a:r>
            <a:endParaRPr dirty="0"/>
          </a:p>
          <a:p>
            <a:pPr marL="594769" lvl="1" indent="-298442">
              <a:spcBef>
                <a:spcPts val="1067"/>
              </a:spcBef>
              <a:buSzPts val="1800"/>
            </a:pPr>
            <a:r>
              <a:rPr lang="en-US" dirty="0"/>
              <a:t>Students must complete all online materials, including self-assessment questions.</a:t>
            </a:r>
          </a:p>
          <a:p>
            <a:pPr marL="296326" lvl="0" indent="-160880" algn="l" rtl="0">
              <a:lnSpc>
                <a:spcPct val="90000"/>
              </a:lnSpc>
              <a:spcBef>
                <a:spcPts val="1333"/>
              </a:spcBef>
              <a:spcAft>
                <a:spcPts val="0"/>
              </a:spcAft>
              <a:buSzPts val="2133"/>
              <a:buNone/>
            </a:pPr>
            <a:endParaRPr dirty="0"/>
          </a:p>
        </p:txBody>
      </p:sp>
      <p:sp>
        <p:nvSpPr>
          <p:cNvPr id="457" name="Google Shape;457;p12"/>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58" name="Google Shape;458;p12"/>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59" name="Google Shape;459;p12"/>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60" name="Google Shape;460;p12"/>
          <p:cNvCxnSpPr/>
          <p:nvPr/>
        </p:nvCxnSpPr>
        <p:spPr>
          <a:xfrm>
            <a:off x="6138523" y="642282"/>
            <a:ext cx="0" cy="1952062"/>
          </a:xfrm>
          <a:prstGeom prst="straightConnector1">
            <a:avLst/>
          </a:prstGeom>
          <a:noFill/>
          <a:ln w="9525" cap="flat" cmpd="sng">
            <a:solidFill>
              <a:srgbClr val="1451A5"/>
            </a:solidFill>
            <a:prstDash val="dash"/>
            <a:round/>
            <a:headEnd type="none" w="sm" len="sm"/>
            <a:tailEnd type="none" w="sm" len="sm"/>
          </a:ln>
        </p:spPr>
      </p:cxnSp>
      <p:sp>
        <p:nvSpPr>
          <p:cNvPr id="461" name="Google Shape;461;p12"/>
          <p:cNvSpPr/>
          <p:nvPr/>
        </p:nvSpPr>
        <p:spPr>
          <a:xfrm>
            <a:off x="3572541"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62" name="Google Shape;462;p12"/>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63" name="Google Shape;463;p12"/>
          <p:cNvSpPr txBox="1"/>
          <p:nvPr/>
        </p:nvSpPr>
        <p:spPr>
          <a:xfrm>
            <a:off x="4352884" y="1044120"/>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64" name="Google Shape;464;p12"/>
          <p:cNvSpPr txBox="1"/>
          <p:nvPr/>
        </p:nvSpPr>
        <p:spPr>
          <a:xfrm>
            <a:off x="7018748"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65" name="Google Shape;465;p12"/>
          <p:cNvSpPr/>
          <p:nvPr/>
        </p:nvSpPr>
        <p:spPr>
          <a:xfrm>
            <a:off x="6217139" y="1720757"/>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2 - Materials</a:t>
            </a:r>
            <a:endParaRPr/>
          </a:p>
        </p:txBody>
      </p:sp>
      <p:sp>
        <p:nvSpPr>
          <p:cNvPr id="472" name="Google Shape;472;p1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73" name="Google Shape;473;p1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13</a:t>
            </a:fld>
            <a:endParaRPr/>
          </a:p>
        </p:txBody>
      </p:sp>
      <p:pic>
        <p:nvPicPr>
          <p:cNvPr id="1026" name="Picture 2" descr="85d306f1-b2a7-442a-9d67-72ddeb70dd8d">
            <a:extLst>
              <a:ext uri="{FF2B5EF4-FFF2-40B4-BE49-F238E27FC236}">
                <a16:creationId xmlns:a16="http://schemas.microsoft.com/office/drawing/2014/main" id="{DD86B0B1-06CB-47F8-878D-957505942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30" y="2006715"/>
            <a:ext cx="5496005" cy="308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E050099-0959-40D5-BD74-AD1BCB3BA8B2}"/>
              </a:ext>
            </a:extLst>
          </p:cNvPr>
          <p:cNvPicPr>
            <a:picLocks noChangeAspect="1"/>
          </p:cNvPicPr>
          <p:nvPr/>
        </p:nvPicPr>
        <p:blipFill>
          <a:blip r:embed="rId4"/>
          <a:stretch>
            <a:fillRect/>
          </a:stretch>
        </p:blipFill>
        <p:spPr>
          <a:xfrm>
            <a:off x="6579256" y="2006715"/>
            <a:ext cx="5070222" cy="2858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1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dirty="0"/>
              <a:t>Part 3</a:t>
            </a:r>
            <a:endParaRPr dirty="0"/>
          </a:p>
        </p:txBody>
      </p:sp>
      <p:sp>
        <p:nvSpPr>
          <p:cNvPr id="480" name="Google Shape;480;p1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81" name="Google Shape;481;p1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14</a:t>
            </a:fld>
            <a:endParaRPr/>
          </a:p>
        </p:txBody>
      </p:sp>
      <p:graphicFrame>
        <p:nvGraphicFramePr>
          <p:cNvPr id="482" name="Google Shape;482;p14"/>
          <p:cNvGraphicFramePr/>
          <p:nvPr>
            <p:extLst>
              <p:ext uri="{D42A27DB-BD31-4B8C-83A1-F6EECF244321}">
                <p14:modId xmlns:p14="http://schemas.microsoft.com/office/powerpoint/2010/main" val="100393907"/>
              </p:ext>
            </p:extLst>
          </p:nvPr>
        </p:nvGraphicFramePr>
        <p:xfrm>
          <a:off x="627320" y="2763675"/>
          <a:ext cx="10848100" cy="3462675"/>
        </p:xfrm>
        <a:graphic>
          <a:graphicData uri="http://schemas.openxmlformats.org/drawingml/2006/table">
            <a:tbl>
              <a:tblPr bandRow="1">
                <a:noFill/>
                <a:tableStyleId>{698B8570-DD12-4A5B-AC46-290883BD7B1C}</a:tableStyleId>
              </a:tblPr>
              <a:tblGrid>
                <a:gridCol w="3617750">
                  <a:extLst>
                    <a:ext uri="{9D8B030D-6E8A-4147-A177-3AD203B41FA5}">
                      <a16:colId xmlns:a16="http://schemas.microsoft.com/office/drawing/2014/main" val="20000"/>
                    </a:ext>
                  </a:extLst>
                </a:gridCol>
                <a:gridCol w="3615700">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US" sz="1400" dirty="0">
                          <a:latin typeface="Georgia"/>
                          <a:ea typeface="Georgia"/>
                          <a:cs typeface="Georgia"/>
                          <a:sym typeface="Georgia"/>
                        </a:rPr>
                        <a:t>ILO 1</a:t>
                      </a:r>
                    </a:p>
                    <a:p>
                      <a:pPr marL="0" marR="0" lvl="0" indent="0" algn="l" rtl="0">
                        <a:spcBef>
                          <a:spcPts val="0"/>
                        </a:spcBef>
                        <a:spcAft>
                          <a:spcPts val="0"/>
                        </a:spcAft>
                        <a:buNone/>
                      </a:pPr>
                      <a:r>
                        <a:rPr lang="en-US" sz="1400" b="0" dirty="0">
                          <a:solidFill>
                            <a:srgbClr val="FF0000"/>
                          </a:solidFill>
                          <a:latin typeface="Georgia"/>
                          <a:ea typeface="Georgia"/>
                          <a:cs typeface="Georgia"/>
                          <a:sym typeface="Georgia"/>
                        </a:rPr>
                        <a:t>Program</a:t>
                      </a:r>
                      <a:r>
                        <a:rPr lang="en-US" sz="1400" dirty="0">
                          <a:latin typeface="Georgia"/>
                          <a:ea typeface="Georgia"/>
                          <a:cs typeface="Georgia"/>
                          <a:sym typeface="Georgia"/>
                        </a:rPr>
                        <a:t> a discrete version of the PID control algorithm on an Arduino microcontroller and </a:t>
                      </a:r>
                      <a:r>
                        <a:rPr lang="en-US" sz="1400" b="0" dirty="0">
                          <a:solidFill>
                            <a:srgbClr val="FF0000"/>
                          </a:solidFill>
                          <a:latin typeface="Georgia"/>
                          <a:ea typeface="Georgia"/>
                          <a:cs typeface="Georgia"/>
                          <a:sym typeface="Georgia"/>
                        </a:rPr>
                        <a:t>analyze</a:t>
                      </a:r>
                      <a:r>
                        <a:rPr lang="en-US" sz="1400" dirty="0">
                          <a:latin typeface="Georgia"/>
                          <a:ea typeface="Georgia"/>
                          <a:cs typeface="Georgia"/>
                          <a:sym typeface="Georgia"/>
                        </a:rPr>
                        <a:t> the stability of the close loop system.</a:t>
                      </a: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p>
                      <a:pPr marL="0" marR="0" lvl="0" indent="0" algn="l" rtl="0">
                        <a:spcBef>
                          <a:spcPts val="0"/>
                        </a:spcBef>
                        <a:spcAft>
                          <a:spcPts val="0"/>
                        </a:spcAft>
                        <a:buNone/>
                      </a:pPr>
                      <a:r>
                        <a:rPr lang="en-GB" sz="1400" dirty="0">
                          <a:latin typeface="Georgia"/>
                          <a:ea typeface="Georgia"/>
                          <a:cs typeface="Georgia"/>
                          <a:sym typeface="Georgia"/>
                        </a:rPr>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latin typeface="Georgia"/>
                          <a:ea typeface="Georgia"/>
                          <a:cs typeface="Georgia"/>
                          <a:sym typeface="Georgia"/>
                        </a:rPr>
                        <a:t>TA 1.3 </a:t>
                      </a:r>
                      <a:r>
                        <a:rPr lang="en-US" sz="1400" dirty="0">
                          <a:solidFill>
                            <a:schemeClr val="tx1"/>
                          </a:solidFill>
                          <a:latin typeface="Georgia"/>
                          <a:ea typeface="Georgia"/>
                          <a:cs typeface="Georgia"/>
                          <a:sym typeface="Georgia"/>
                        </a:rPr>
                        <a:t>The teaching assistant introduces z-transform and demonstrates how to program a PID control algorithm on an Arduino microcontroller.</a:t>
                      </a:r>
                      <a:endParaRPr sz="1400" dirty="0">
                        <a:solidFill>
                          <a:schemeClr val="tx1"/>
                        </a:solidFill>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US" sz="1400" dirty="0">
                          <a:solidFill>
                            <a:schemeClr val="tx1"/>
                          </a:solidFill>
                          <a:latin typeface="Georgia"/>
                          <a:ea typeface="Georgia"/>
                          <a:cs typeface="Georgia"/>
                          <a:sym typeface="Georgia"/>
                        </a:rPr>
                        <a:t>LA 1.3 Students are divided into pairs and program a control algorithm on an Arduino microcontroller.</a:t>
                      </a:r>
                      <a:endParaRPr sz="1400" dirty="0">
                        <a:solidFill>
                          <a:schemeClr val="tx1"/>
                        </a:solidFill>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bl>
          </a:graphicData>
        </a:graphic>
      </p:graphicFrame>
      <p:sp>
        <p:nvSpPr>
          <p:cNvPr id="483" name="Google Shape;483;p14"/>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84" name="Google Shape;484;p14"/>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85" name="Google Shape;485;p14"/>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86" name="Google Shape;486;p14"/>
          <p:cNvCxnSpPr/>
          <p:nvPr/>
        </p:nvCxnSpPr>
        <p:spPr>
          <a:xfrm>
            <a:off x="6138523" y="642282"/>
            <a:ext cx="0" cy="1952062"/>
          </a:xfrm>
          <a:prstGeom prst="straightConnector1">
            <a:avLst/>
          </a:prstGeom>
          <a:noFill/>
          <a:ln w="9525" cap="flat" cmpd="sng">
            <a:solidFill>
              <a:srgbClr val="1451A5"/>
            </a:solidFill>
            <a:prstDash val="dash"/>
            <a:round/>
            <a:headEnd type="none" w="sm" len="sm"/>
            <a:tailEnd type="none" w="sm" len="sm"/>
          </a:ln>
        </p:spPr>
      </p:cxnSp>
      <p:sp>
        <p:nvSpPr>
          <p:cNvPr id="487" name="Google Shape;487;p14"/>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88" name="Google Shape;488;p14"/>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89" name="Google Shape;489;p14"/>
          <p:cNvSpPr txBox="1"/>
          <p:nvPr/>
        </p:nvSpPr>
        <p:spPr>
          <a:xfrm>
            <a:off x="4331618"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90" name="Google Shape;490;p14"/>
          <p:cNvSpPr txBox="1"/>
          <p:nvPr/>
        </p:nvSpPr>
        <p:spPr>
          <a:xfrm>
            <a:off x="6940131" y="1062041"/>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91" name="Google Shape;491;p14"/>
          <p:cNvSpPr/>
          <p:nvPr/>
        </p:nvSpPr>
        <p:spPr>
          <a:xfrm>
            <a:off x="6138523" y="1722473"/>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1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a:t>
            </a:r>
            <a:endParaRPr/>
          </a:p>
        </p:txBody>
      </p:sp>
      <p:sp>
        <p:nvSpPr>
          <p:cNvPr id="498" name="Google Shape;498;p1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99" name="Google Shape;499;p1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500" name="Google Shape;500;p15"/>
          <p:cNvSpPr txBox="1">
            <a:spLocks noGrp="1"/>
          </p:cNvSpPr>
          <p:nvPr>
            <p:ph type="body" idx="1"/>
          </p:nvPr>
        </p:nvSpPr>
        <p:spPr>
          <a:xfrm>
            <a:off x="627322" y="2583712"/>
            <a:ext cx="10868244" cy="3792257"/>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spcBef>
                <a:spcPts val="1067"/>
              </a:spcBef>
              <a:buSzPts val="1800"/>
            </a:pPr>
            <a:r>
              <a:rPr lang="en-US" dirty="0"/>
              <a:t>ICCT – Interactive Course for Control Theory (previous Erasmus+ project)</a:t>
            </a:r>
          </a:p>
          <a:p>
            <a:pPr marL="594769" lvl="1" indent="-298442">
              <a:spcBef>
                <a:spcPts val="1067"/>
              </a:spcBef>
              <a:buSzPts val="1800"/>
            </a:pPr>
            <a:r>
              <a:rPr lang="en-US" dirty="0"/>
              <a:t>Online Questionnaire</a:t>
            </a:r>
          </a:p>
          <a:p>
            <a:pPr marL="594769" lvl="1" indent="-298442">
              <a:spcBef>
                <a:spcPts val="1067"/>
              </a:spcBef>
              <a:buSzPts val="1800"/>
            </a:pPr>
            <a:r>
              <a:rPr lang="en-US" dirty="0"/>
              <a:t>A ppt of the lectures is provided for reference and future revision</a:t>
            </a:r>
          </a:p>
          <a:p>
            <a:pPr marL="594769" lvl="1" indent="-298442">
              <a:spcBef>
                <a:spcPts val="1067"/>
              </a:spcBef>
              <a:buSzPts val="1800"/>
            </a:pPr>
            <a:r>
              <a:rPr lang="en-US" dirty="0"/>
              <a:t>Self learning videos</a:t>
            </a:r>
          </a:p>
          <a:p>
            <a:pPr marL="296326" lvl="0" indent="-296326" algn="l" rtl="0">
              <a:lnSpc>
                <a:spcPct val="90000"/>
              </a:lnSpc>
              <a:spcBef>
                <a:spcPts val="1333"/>
              </a:spcBef>
              <a:spcAft>
                <a:spcPts val="0"/>
              </a:spcAft>
              <a:buSzPts val="2100"/>
              <a:buChar char="•"/>
            </a:pPr>
            <a:r>
              <a:rPr lang="en-GB" b="1" dirty="0"/>
              <a:t>Supporting equipment: </a:t>
            </a:r>
            <a:r>
              <a:rPr lang="en-GB" dirty="0"/>
              <a:t>Arduino microcontroller and a computer</a:t>
            </a:r>
            <a:endParaRPr dirty="0"/>
          </a:p>
          <a:p>
            <a:pPr marL="296326" lvl="0" indent="-296326" algn="l" rtl="0">
              <a:lnSpc>
                <a:spcPct val="90000"/>
              </a:lnSpc>
              <a:spcBef>
                <a:spcPts val="1600"/>
              </a:spcBef>
              <a:spcAft>
                <a:spcPts val="0"/>
              </a:spcAft>
              <a:buSzPts val="2100"/>
              <a:buChar char="•"/>
            </a:pPr>
            <a:r>
              <a:rPr lang="en-GB" b="1" dirty="0"/>
              <a:t>Supporting facilities: </a:t>
            </a:r>
            <a:r>
              <a:rPr lang="en-GB" dirty="0"/>
              <a:t>Lecture Room and Laboratory </a:t>
            </a:r>
            <a:endParaRPr dirty="0"/>
          </a:p>
          <a:p>
            <a:pPr marL="296326" lvl="0" indent="-296326" algn="l" rtl="0">
              <a:lnSpc>
                <a:spcPct val="90000"/>
              </a:lnSpc>
              <a:spcBef>
                <a:spcPts val="1600"/>
              </a:spcBef>
              <a:spcAft>
                <a:spcPts val="0"/>
              </a:spcAft>
              <a:buSzPts val="2100"/>
              <a:buChar char="•"/>
            </a:pPr>
            <a:r>
              <a:rPr lang="en-GB" b="1" dirty="0"/>
              <a:t>Instructions: </a:t>
            </a:r>
            <a:r>
              <a:rPr lang="en-GB" dirty="0"/>
              <a:t>Students will form groups of 2; each pair has to program a PID control algorithm on an Arduino microcontroller.</a:t>
            </a:r>
            <a:endParaRPr dirty="0"/>
          </a:p>
          <a:p>
            <a:pPr marL="296326" lvl="0" indent="-160880" algn="l" rtl="0">
              <a:lnSpc>
                <a:spcPct val="90000"/>
              </a:lnSpc>
              <a:spcBef>
                <a:spcPts val="1333"/>
              </a:spcBef>
              <a:spcAft>
                <a:spcPts val="0"/>
              </a:spcAft>
              <a:buSzPts val="2133"/>
              <a:buNone/>
            </a:pPr>
            <a:endParaRPr dirty="0"/>
          </a:p>
        </p:txBody>
      </p:sp>
      <p:sp>
        <p:nvSpPr>
          <p:cNvPr id="501" name="Google Shape;501;p15"/>
          <p:cNvSpPr/>
          <p:nvPr/>
        </p:nvSpPr>
        <p:spPr>
          <a:xfrm>
            <a:off x="627321" y="1722473"/>
            <a:ext cx="2902688" cy="616688"/>
          </a:xfrm>
          <a:prstGeom prst="homePlat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502" name="Google Shape;502;p15"/>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503" name="Google Shape;503;p15"/>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504" name="Google Shape;504;p15"/>
          <p:cNvCxnSpPr/>
          <p:nvPr/>
        </p:nvCxnSpPr>
        <p:spPr>
          <a:xfrm>
            <a:off x="6146990" y="642282"/>
            <a:ext cx="0" cy="1952062"/>
          </a:xfrm>
          <a:prstGeom prst="straightConnector1">
            <a:avLst/>
          </a:prstGeom>
          <a:noFill/>
          <a:ln w="9525" cap="flat" cmpd="sng">
            <a:solidFill>
              <a:srgbClr val="1451A5"/>
            </a:solidFill>
            <a:prstDash val="dash"/>
            <a:round/>
            <a:headEnd type="none" w="sm" len="sm"/>
            <a:tailEnd type="none" w="sm" len="sm"/>
          </a:ln>
        </p:spPr>
      </p:cxnSp>
      <p:sp>
        <p:nvSpPr>
          <p:cNvPr id="505" name="Google Shape;505;p15"/>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506" name="Google Shape;506;p15"/>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507" name="Google Shape;507;p15"/>
          <p:cNvSpPr txBox="1"/>
          <p:nvPr/>
        </p:nvSpPr>
        <p:spPr>
          <a:xfrm>
            <a:off x="4374150"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508" name="Google Shape;508;p15"/>
          <p:cNvSpPr txBox="1"/>
          <p:nvPr/>
        </p:nvSpPr>
        <p:spPr>
          <a:xfrm>
            <a:off x="6957067"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509" name="Google Shape;509;p15"/>
          <p:cNvSpPr/>
          <p:nvPr/>
        </p:nvSpPr>
        <p:spPr>
          <a:xfrm>
            <a:off x="6217139" y="1720757"/>
            <a:ext cx="2565982" cy="616685"/>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3 - Materials</a:t>
            </a:r>
            <a:endParaRPr/>
          </a:p>
        </p:txBody>
      </p:sp>
      <p:sp>
        <p:nvSpPr>
          <p:cNvPr id="524" name="Google Shape;524;p1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525" name="Google Shape;525;p1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16</a:t>
            </a:fld>
            <a:endParaRPr/>
          </a:p>
        </p:txBody>
      </p:sp>
      <p:pic>
        <p:nvPicPr>
          <p:cNvPr id="4" name="Picture 3">
            <a:extLst>
              <a:ext uri="{FF2B5EF4-FFF2-40B4-BE49-F238E27FC236}">
                <a16:creationId xmlns:a16="http://schemas.microsoft.com/office/drawing/2014/main" id="{28AA9102-9CB9-4EE6-AF1A-03850F0CDF6D}"/>
              </a:ext>
            </a:extLst>
          </p:cNvPr>
          <p:cNvPicPr>
            <a:picLocks noChangeAspect="1"/>
          </p:cNvPicPr>
          <p:nvPr/>
        </p:nvPicPr>
        <p:blipFill>
          <a:blip r:embed="rId3"/>
          <a:stretch>
            <a:fillRect/>
          </a:stretch>
        </p:blipFill>
        <p:spPr>
          <a:xfrm>
            <a:off x="6579772" y="3594927"/>
            <a:ext cx="5069188" cy="2853529"/>
          </a:xfrm>
          <a:prstGeom prst="rect">
            <a:avLst/>
          </a:prstGeom>
        </p:spPr>
      </p:pic>
      <p:pic>
        <p:nvPicPr>
          <p:cNvPr id="2050" name="Picture 2" descr="bb21bc2b-fc2d-4435-b005-90beb4d06c99">
            <a:extLst>
              <a:ext uri="{FF2B5EF4-FFF2-40B4-BE49-F238E27FC236}">
                <a16:creationId xmlns:a16="http://schemas.microsoft.com/office/drawing/2014/main" id="{AF1932BF-2FB7-410F-B2FF-0BBA0303F5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72" y="1373243"/>
            <a:ext cx="5447122" cy="411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48fbfa74-fe94-4076-a313-6ddbb4c9fa83">
            <a:extLst>
              <a:ext uri="{FF2B5EF4-FFF2-40B4-BE49-F238E27FC236}">
                <a16:creationId xmlns:a16="http://schemas.microsoft.com/office/drawing/2014/main" id="{DD73A1F2-6199-4650-BC5B-11E9D6F382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400" y="102008"/>
            <a:ext cx="6073933" cy="1236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8BA824C-C0E5-494A-A526-BB7F62E552BE}"/>
              </a:ext>
            </a:extLst>
          </p:cNvPr>
          <p:cNvPicPr>
            <a:picLocks noChangeAspect="1"/>
          </p:cNvPicPr>
          <p:nvPr/>
        </p:nvPicPr>
        <p:blipFill>
          <a:blip r:embed="rId6"/>
          <a:stretch>
            <a:fillRect/>
          </a:stretch>
        </p:blipFill>
        <p:spPr>
          <a:xfrm>
            <a:off x="6826970" y="1497650"/>
            <a:ext cx="4344434" cy="19933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Agenda</a:t>
            </a:r>
            <a:endParaRPr/>
          </a:p>
        </p:txBody>
      </p:sp>
      <p:sp>
        <p:nvSpPr>
          <p:cNvPr id="330" name="Google Shape;330;p2"/>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latin typeface="Arial"/>
                <a:ea typeface="Arial"/>
                <a:cs typeface="Arial"/>
                <a:sym typeface="Arial"/>
              </a:rPr>
              <a:t>2024-06-26</a:t>
            </a:r>
            <a:endParaRPr>
              <a:latin typeface="Arial"/>
              <a:ea typeface="Arial"/>
              <a:cs typeface="Arial"/>
              <a:sym typeface="Arial"/>
            </a:endParaRPr>
          </a:p>
        </p:txBody>
      </p:sp>
      <p:sp>
        <p:nvSpPr>
          <p:cNvPr id="331" name="Google Shape;331;p2"/>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latin typeface="Arial"/>
                <a:ea typeface="Arial"/>
                <a:cs typeface="Arial"/>
                <a:sym typeface="Arial"/>
              </a:rPr>
              <a:t>2</a:t>
            </a:fld>
            <a:endParaRPr>
              <a:latin typeface="Arial"/>
              <a:ea typeface="Arial"/>
              <a:cs typeface="Arial"/>
              <a:sym typeface="Arial"/>
            </a:endParaRPr>
          </a:p>
        </p:txBody>
      </p:sp>
      <p:sp>
        <p:nvSpPr>
          <p:cNvPr id="332" name="Google Shape;332;p2"/>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3200"/>
              <a:buChar char="•"/>
            </a:pPr>
            <a:r>
              <a:rPr lang="en-GB" sz="3200"/>
              <a:t>Unit Overview</a:t>
            </a:r>
            <a:endParaRPr/>
          </a:p>
          <a:p>
            <a:pPr marL="296326" lvl="0" indent="-296326" algn="l" rtl="0">
              <a:lnSpc>
                <a:spcPct val="90000"/>
              </a:lnSpc>
              <a:spcBef>
                <a:spcPts val="1600"/>
              </a:spcBef>
              <a:spcAft>
                <a:spcPts val="0"/>
              </a:spcAft>
              <a:buSzPts val="3200"/>
              <a:buChar char="•"/>
            </a:pPr>
            <a:r>
              <a:rPr lang="en-GB" sz="3200"/>
              <a:t>Constructive Alignment: </a:t>
            </a:r>
            <a:endParaRPr/>
          </a:p>
          <a:p>
            <a:pPr marL="594769" lvl="1" indent="-298443" algn="l" rtl="0">
              <a:lnSpc>
                <a:spcPct val="90000"/>
              </a:lnSpc>
              <a:spcBef>
                <a:spcPts val="1067"/>
              </a:spcBef>
              <a:spcAft>
                <a:spcPts val="0"/>
              </a:spcAft>
              <a:buClr>
                <a:schemeClr val="dk1"/>
              </a:buClr>
              <a:buSzPts val="2934"/>
              <a:buChar char="–"/>
            </a:pPr>
            <a:r>
              <a:rPr lang="en-GB" sz="2934"/>
              <a:t>ILOs</a:t>
            </a:r>
            <a:endParaRPr/>
          </a:p>
          <a:p>
            <a:pPr marL="594769" lvl="1" indent="-298443" algn="l" rtl="0">
              <a:lnSpc>
                <a:spcPct val="90000"/>
              </a:lnSpc>
              <a:spcBef>
                <a:spcPts val="800"/>
              </a:spcBef>
              <a:spcAft>
                <a:spcPts val="0"/>
              </a:spcAft>
              <a:buClr>
                <a:schemeClr val="dk1"/>
              </a:buClr>
              <a:buSzPts val="2934"/>
              <a:buChar char="–"/>
            </a:pPr>
            <a:r>
              <a:rPr lang="en-GB" sz="2934"/>
              <a:t>Schedule &amp; Activity Flow for TAs and ATs</a:t>
            </a:r>
            <a:endParaRPr/>
          </a:p>
          <a:p>
            <a:pPr marL="296326" lvl="0" indent="-296326" algn="l" rtl="0">
              <a:lnSpc>
                <a:spcPct val="90000"/>
              </a:lnSpc>
              <a:spcBef>
                <a:spcPts val="1333"/>
              </a:spcBef>
              <a:spcAft>
                <a:spcPts val="0"/>
              </a:spcAft>
              <a:buSzPts val="3200"/>
              <a:buChar char="•"/>
            </a:pPr>
            <a:r>
              <a:rPr lang="en-GB" sz="3200"/>
              <a:t>Course Content</a:t>
            </a:r>
            <a:endParaRPr/>
          </a:p>
          <a:p>
            <a:pPr marL="594769" lvl="1" indent="-179888" algn="l" rtl="0">
              <a:lnSpc>
                <a:spcPct val="90000"/>
              </a:lnSpc>
              <a:spcBef>
                <a:spcPts val="1067"/>
              </a:spcBef>
              <a:spcAft>
                <a:spcPts val="0"/>
              </a:spcAft>
              <a:buClr>
                <a:schemeClr val="dk1"/>
              </a:buClr>
              <a:buSzPts val="1867"/>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38" name="Google Shape;338;p3"/>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39" name="Google Shape;339;p3"/>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340" name="Google Shape;340;p3"/>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Mother Course: </a:t>
            </a:r>
            <a:r>
              <a:rPr lang="en-GB" sz="3200" dirty="0">
                <a:latin typeface="Calibri"/>
                <a:ea typeface="Calibri"/>
                <a:cs typeface="Calibri"/>
                <a:sym typeface="Calibri"/>
              </a:rPr>
              <a:t>Discrete Control Systems (5 ECTS)</a:t>
            </a:r>
            <a:endParaRPr dirty="0"/>
          </a:p>
          <a:p>
            <a:pPr marL="296326" lvl="0" indent="-296326" algn="just" rtl="0">
              <a:lnSpc>
                <a:spcPct val="107000"/>
              </a:lnSpc>
              <a:spcBef>
                <a:spcPts val="2133"/>
              </a:spcBef>
              <a:spcAft>
                <a:spcPts val="0"/>
              </a:spcAft>
              <a:buSzPts val="3200"/>
              <a:buChar char="•"/>
            </a:pPr>
            <a:r>
              <a:rPr lang="en-GB" sz="3200" b="1" dirty="0">
                <a:latin typeface="Calibri"/>
                <a:ea typeface="Calibri"/>
                <a:cs typeface="Calibri"/>
                <a:sym typeface="Calibri"/>
              </a:rPr>
              <a:t>Mother Programme: </a:t>
            </a:r>
            <a:r>
              <a:rPr lang="en-GB" sz="3200" dirty="0">
                <a:latin typeface="Calibri"/>
                <a:ea typeface="Calibri"/>
                <a:cs typeface="Calibri"/>
                <a:sym typeface="Calibri"/>
              </a:rPr>
              <a:t>Master in Mechanical Engineering (Year 1)</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46" name="Google Shape;346;p4"/>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47" name="Google Shape;347;p4"/>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348" name="Google Shape;348;p4"/>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Study-unit Aims: </a:t>
            </a:r>
            <a:r>
              <a:rPr lang="en-GB" sz="3200" dirty="0">
                <a:latin typeface="Calibri"/>
                <a:ea typeface="Calibri"/>
                <a:cs typeface="Calibri"/>
                <a:sym typeface="Calibri"/>
              </a:rPr>
              <a:t>This study-unit aims to give the students a knowledge of programming a discrete PID controller. The lectures begins with an introduction of a classical (</a:t>
            </a:r>
            <a:r>
              <a:rPr lang="en-GB" sz="3200" dirty="0" err="1">
                <a:latin typeface="Calibri"/>
                <a:ea typeface="Calibri"/>
                <a:cs typeface="Calibri"/>
                <a:sym typeface="Calibri"/>
              </a:rPr>
              <a:t>analog</a:t>
            </a:r>
            <a:r>
              <a:rPr lang="en-GB" sz="3200" dirty="0">
                <a:latin typeface="Calibri"/>
                <a:ea typeface="Calibri"/>
                <a:cs typeface="Calibri"/>
                <a:sym typeface="Calibri"/>
              </a:rPr>
              <a:t>) PID and its realization and ends with a discrete version of the PID. In this way the students can fully appreciate the advantages of discrete (digital) controllers.</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Unit Overview</a:t>
            </a:r>
            <a:endParaRPr/>
          </a:p>
        </p:txBody>
      </p:sp>
      <p:sp>
        <p:nvSpPr>
          <p:cNvPr id="354" name="Google Shape;354;p5"/>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55" name="Google Shape;355;p5"/>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356" name="Google Shape;356;p5"/>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296326" lvl="0" indent="-296326" algn="just" rtl="0">
              <a:lnSpc>
                <a:spcPct val="107000"/>
              </a:lnSpc>
              <a:spcBef>
                <a:spcPts val="0"/>
              </a:spcBef>
              <a:spcAft>
                <a:spcPts val="0"/>
              </a:spcAft>
              <a:buSzPts val="3200"/>
              <a:buChar char="•"/>
            </a:pPr>
            <a:r>
              <a:rPr lang="en-GB" sz="3200" b="1" dirty="0">
                <a:latin typeface="Calibri"/>
                <a:ea typeface="Calibri"/>
                <a:cs typeface="Calibri"/>
                <a:sym typeface="Calibri"/>
              </a:rPr>
              <a:t>Course Topic: </a:t>
            </a:r>
            <a:r>
              <a:rPr lang="en-GB" sz="3200" dirty="0">
                <a:latin typeface="Calibri"/>
                <a:ea typeface="Calibri"/>
                <a:cs typeface="Calibri"/>
                <a:sym typeface="Calibri"/>
              </a:rPr>
              <a:t>PID control</a:t>
            </a:r>
            <a:r>
              <a:rPr lang="en-GB" sz="3200" b="1" dirty="0">
                <a:latin typeface="Calibri"/>
                <a:ea typeface="Calibri"/>
                <a:cs typeface="Calibri"/>
                <a:sym typeface="Calibri"/>
              </a:rPr>
              <a:t> </a:t>
            </a:r>
            <a:endParaRPr sz="3200" dirty="0">
              <a:latin typeface="Calibri"/>
              <a:ea typeface="Calibri"/>
              <a:cs typeface="Calibri"/>
              <a:sym typeface="Calibri"/>
            </a:endParaRPr>
          </a:p>
          <a:p>
            <a:pPr marL="296326" lvl="0" indent="-296326" algn="just" rtl="0">
              <a:lnSpc>
                <a:spcPct val="107000"/>
              </a:lnSpc>
              <a:spcBef>
                <a:spcPts val="2133"/>
              </a:spcBef>
              <a:spcAft>
                <a:spcPts val="0"/>
              </a:spcAft>
              <a:buSzPts val="3200"/>
              <a:buChar char="•"/>
            </a:pPr>
            <a:r>
              <a:rPr lang="en-GB" sz="3200" b="1" dirty="0">
                <a:latin typeface="Calibri"/>
                <a:ea typeface="Calibri"/>
                <a:cs typeface="Calibri"/>
                <a:sym typeface="Calibri"/>
              </a:rPr>
              <a:t>Blended Learning: </a:t>
            </a:r>
            <a:r>
              <a:rPr lang="en-GB" sz="3200" dirty="0" err="1">
                <a:latin typeface="Calibri"/>
                <a:ea typeface="Calibri"/>
                <a:cs typeface="Calibri"/>
                <a:sym typeface="Calibri"/>
              </a:rPr>
              <a:t>Inclass</a:t>
            </a:r>
            <a:r>
              <a:rPr lang="en-GB" sz="3200" dirty="0">
                <a:latin typeface="Calibri"/>
                <a:ea typeface="Calibri"/>
                <a:cs typeface="Calibri"/>
                <a:sym typeface="Calibri"/>
              </a:rPr>
              <a:t> lectures + Additional online material (obligatory)</a:t>
            </a:r>
            <a:endParaRPr dirty="0"/>
          </a:p>
          <a:p>
            <a:pPr marL="296326" lvl="0" indent="-67726" algn="l" rtl="0">
              <a:lnSpc>
                <a:spcPct val="90000"/>
              </a:lnSpc>
              <a:spcBef>
                <a:spcPts val="2133"/>
              </a:spcBef>
              <a:spcAft>
                <a:spcPts val="0"/>
              </a:spcAft>
              <a:buSzPts val="3600"/>
              <a:buNone/>
            </a:pP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ILOs </a:t>
            </a:r>
            <a:endParaRPr/>
          </a:p>
        </p:txBody>
      </p:sp>
      <p:sp>
        <p:nvSpPr>
          <p:cNvPr id="362" name="Google Shape;362;p6"/>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63" name="Google Shape;363;p6"/>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364" name="Google Shape;364;p6"/>
          <p:cNvSpPr txBox="1">
            <a:spLocks noGrp="1"/>
          </p:cNvSpPr>
          <p:nvPr>
            <p:ph type="body" idx="1"/>
          </p:nvPr>
        </p:nvSpPr>
        <p:spPr>
          <a:xfrm>
            <a:off x="1416000" y="1483200"/>
            <a:ext cx="10079565" cy="4816000"/>
          </a:xfrm>
          <a:prstGeom prst="rect">
            <a:avLst/>
          </a:prstGeom>
          <a:noFill/>
          <a:ln>
            <a:noFill/>
          </a:ln>
        </p:spPr>
        <p:txBody>
          <a:bodyPr spcFirstLastPara="1" wrap="square" lIns="91425" tIns="45700" rIns="91425" bIns="45700" anchor="t" anchorCtr="0">
            <a:noAutofit/>
          </a:bodyPr>
          <a:lstStyle/>
          <a:p>
            <a:pPr marL="342900" lvl="0" indent="-342900" algn="just">
              <a:lnSpc>
                <a:spcPct val="107000"/>
              </a:lnSpc>
              <a:spcBef>
                <a:spcPts val="0"/>
              </a:spcBef>
              <a:buSzPts val="1000"/>
              <a:buFont typeface="Noto Sans Symbols"/>
              <a:buChar char="∙"/>
            </a:pPr>
            <a:r>
              <a:rPr lang="en-GB" sz="3200" b="1" dirty="0">
                <a:latin typeface="Calibri"/>
                <a:ea typeface="Calibri"/>
                <a:cs typeface="Calibri"/>
                <a:sym typeface="Calibri"/>
              </a:rPr>
              <a:t>ILO1 </a:t>
            </a:r>
            <a:r>
              <a:rPr lang="en-GB" sz="3200" dirty="0">
                <a:latin typeface="Calibri"/>
                <a:ea typeface="Calibri"/>
                <a:cs typeface="Calibri"/>
                <a:sym typeface="Calibri"/>
              </a:rPr>
              <a:t>- </a:t>
            </a:r>
            <a:r>
              <a:rPr lang="en-US" sz="3200" b="1" dirty="0">
                <a:solidFill>
                  <a:srgbClr val="FF0000"/>
                </a:solidFill>
                <a:latin typeface="Calibri"/>
                <a:ea typeface="Calibri"/>
                <a:cs typeface="Calibri"/>
                <a:sym typeface="Calibri"/>
              </a:rPr>
              <a:t>Program</a:t>
            </a:r>
            <a:r>
              <a:rPr lang="en-US" sz="3200" dirty="0">
                <a:latin typeface="Calibri"/>
                <a:ea typeface="Calibri"/>
                <a:cs typeface="Calibri"/>
                <a:sym typeface="Calibri"/>
              </a:rPr>
              <a:t> a discrete version of the PID control algorithm on an Arduino microcontroller and </a:t>
            </a:r>
            <a:r>
              <a:rPr lang="en-US" sz="3200" b="1" dirty="0">
                <a:solidFill>
                  <a:srgbClr val="FF0000"/>
                </a:solidFill>
                <a:latin typeface="Calibri"/>
                <a:ea typeface="Calibri"/>
                <a:cs typeface="Calibri"/>
                <a:sym typeface="Calibri"/>
              </a:rPr>
              <a:t>analyze</a:t>
            </a:r>
            <a:r>
              <a:rPr lang="en-US" sz="3200" dirty="0">
                <a:latin typeface="Calibri"/>
                <a:ea typeface="Calibri"/>
                <a:cs typeface="Calibri"/>
                <a:sym typeface="Calibri"/>
              </a:rPr>
              <a:t> the stability of the close loop system.</a:t>
            </a:r>
            <a:endParaRPr lang="en-GB" sz="32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7"/>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Constructive Alignment: TAs + ATs</a:t>
            </a:r>
            <a:endParaRPr/>
          </a:p>
        </p:txBody>
      </p:sp>
      <p:sp>
        <p:nvSpPr>
          <p:cNvPr id="370" name="Google Shape;370;p7"/>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71" name="Google Shape;371;p7"/>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372" name="Google Shape;372;p7"/>
          <p:cNvSpPr/>
          <p:nvPr/>
        </p:nvSpPr>
        <p:spPr>
          <a:xfrm>
            <a:off x="627321" y="2232842"/>
            <a:ext cx="2902681" cy="616688"/>
          </a:xfrm>
          <a:prstGeom prst="homePlate">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b="0" i="0" u="none" strike="noStrike" cap="none" dirty="0">
                <a:solidFill>
                  <a:schemeClr val="dk1"/>
                </a:solidFill>
                <a:latin typeface="Arial"/>
                <a:ea typeface="Arial"/>
                <a:cs typeface="Arial"/>
                <a:sym typeface="Arial"/>
              </a:rPr>
              <a:t>Part 1</a:t>
            </a:r>
            <a:endParaRPr dirty="0"/>
          </a:p>
        </p:txBody>
      </p:sp>
      <p:sp>
        <p:nvSpPr>
          <p:cNvPr id="373" name="Google Shape;373;p7"/>
          <p:cNvSpPr txBox="1"/>
          <p:nvPr/>
        </p:nvSpPr>
        <p:spPr>
          <a:xfrm>
            <a:off x="627322" y="2989769"/>
            <a:ext cx="2743200" cy="20312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dirty="0">
                <a:solidFill>
                  <a:schemeClr val="dk1"/>
                </a:solidFill>
                <a:latin typeface="Arial"/>
                <a:ea typeface="Arial"/>
                <a:cs typeface="Arial"/>
                <a:sym typeface="Arial"/>
              </a:rPr>
              <a:t>In class</a:t>
            </a:r>
            <a:r>
              <a:rPr lang="en-GB" sz="1800" b="0" i="0" u="none" strike="noStrike" cap="none" dirty="0">
                <a:solidFill>
                  <a:schemeClr val="dk1"/>
                </a:solidFill>
                <a:latin typeface="Arial"/>
                <a:ea typeface="Arial"/>
                <a:cs typeface="Arial"/>
                <a:sym typeface="Arial"/>
              </a:rPr>
              <a:t> Lectures are provided to learn theoretical background </a:t>
            </a:r>
            <a:r>
              <a:rPr lang="en-US" sz="1800" b="0" i="0" u="none" strike="noStrike" cap="none" dirty="0">
                <a:solidFill>
                  <a:schemeClr val="dk1"/>
                </a:solidFill>
                <a:latin typeface="Arial"/>
                <a:ea typeface="Arial"/>
                <a:cs typeface="Arial"/>
                <a:sym typeface="Arial"/>
              </a:rPr>
              <a:t>of Control Systems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1.1</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AT 1.1</a:t>
            </a:r>
            <a:endParaRPr dirty="0"/>
          </a:p>
        </p:txBody>
      </p:sp>
      <p:cxnSp>
        <p:nvCxnSpPr>
          <p:cNvPr id="374" name="Google Shape;374;p7"/>
          <p:cNvCxnSpPr>
            <a:cxnSpLocks/>
          </p:cNvCxnSpPr>
          <p:nvPr/>
        </p:nvCxnSpPr>
        <p:spPr>
          <a:xfrm>
            <a:off x="627321" y="1913868"/>
            <a:ext cx="8156712" cy="0"/>
          </a:xfrm>
          <a:prstGeom prst="straightConnector1">
            <a:avLst/>
          </a:prstGeom>
          <a:noFill/>
          <a:ln w="9525" cap="flat" cmpd="sng">
            <a:solidFill>
              <a:srgbClr val="1451A5"/>
            </a:solidFill>
            <a:prstDash val="solid"/>
            <a:round/>
            <a:headEnd type="none" w="sm" len="sm"/>
            <a:tailEnd type="triangle" w="med" len="med"/>
          </a:ln>
        </p:spPr>
      </p:cxnSp>
      <p:cxnSp>
        <p:nvCxnSpPr>
          <p:cNvPr id="375" name="Google Shape;375;p7"/>
          <p:cNvCxnSpPr/>
          <p:nvPr/>
        </p:nvCxnSpPr>
        <p:spPr>
          <a:xfrm>
            <a:off x="3530009" y="1142019"/>
            <a:ext cx="0" cy="4953981"/>
          </a:xfrm>
          <a:prstGeom prst="straightConnector1">
            <a:avLst/>
          </a:prstGeom>
          <a:noFill/>
          <a:ln w="9525" cap="flat" cmpd="sng">
            <a:solidFill>
              <a:srgbClr val="1451A5"/>
            </a:solidFill>
            <a:prstDash val="dash"/>
            <a:round/>
            <a:headEnd type="none" w="sm" len="sm"/>
            <a:tailEnd type="none" w="sm" len="sm"/>
          </a:ln>
        </p:spPr>
      </p:cxnSp>
      <p:cxnSp>
        <p:nvCxnSpPr>
          <p:cNvPr id="376" name="Google Shape;376;p7"/>
          <p:cNvCxnSpPr/>
          <p:nvPr/>
        </p:nvCxnSpPr>
        <p:spPr>
          <a:xfrm>
            <a:off x="6138523" y="1142019"/>
            <a:ext cx="0" cy="4953981"/>
          </a:xfrm>
          <a:prstGeom prst="straightConnector1">
            <a:avLst/>
          </a:prstGeom>
          <a:noFill/>
          <a:ln w="9525" cap="flat" cmpd="sng">
            <a:solidFill>
              <a:srgbClr val="1451A5"/>
            </a:solidFill>
            <a:prstDash val="dash"/>
            <a:round/>
            <a:headEnd type="none" w="sm" len="sm"/>
            <a:tailEnd type="none" w="sm" len="sm"/>
          </a:ln>
        </p:spPr>
      </p:cxnSp>
      <p:sp>
        <p:nvSpPr>
          <p:cNvPr id="377" name="Google Shape;377;p7"/>
          <p:cNvSpPr/>
          <p:nvPr/>
        </p:nvSpPr>
        <p:spPr>
          <a:xfrm>
            <a:off x="3572541" y="2232842"/>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78" name="Google Shape;378;p7"/>
          <p:cNvSpPr txBox="1"/>
          <p:nvPr/>
        </p:nvSpPr>
        <p:spPr>
          <a:xfrm>
            <a:off x="3675322" y="2989769"/>
            <a:ext cx="2378151" cy="2585283"/>
          </a:xfrm>
          <a:prstGeom prst="rect">
            <a:avLst/>
          </a:prstGeom>
          <a:noFill/>
          <a:ln>
            <a:noFill/>
          </a:ln>
        </p:spPr>
        <p:txBody>
          <a:bodyPr spcFirstLastPara="1" wrap="square" lIns="91425" tIns="45700" rIns="91425" bIns="45700" anchor="t" anchorCtr="0">
            <a:spAutoFit/>
          </a:bodyPr>
          <a:lstStyle/>
          <a:p>
            <a:pPr lvl="0"/>
            <a:r>
              <a:rPr lang="en-GB" sz="1800" b="1" dirty="0">
                <a:solidFill>
                  <a:schemeClr val="dk1"/>
                </a:solidFill>
                <a:latin typeface="Arial"/>
                <a:ea typeface="Arial"/>
                <a:cs typeface="Arial"/>
                <a:sym typeface="Arial"/>
              </a:rPr>
              <a:t>In Class</a:t>
            </a:r>
            <a:r>
              <a:rPr lang="en-GB" sz="1800" dirty="0">
                <a:solidFill>
                  <a:schemeClr val="dk1"/>
                </a:solidFill>
                <a:latin typeface="Arial"/>
                <a:ea typeface="Arial"/>
                <a:cs typeface="Arial"/>
                <a:sym typeface="Arial"/>
              </a:rPr>
              <a:t> </a:t>
            </a:r>
            <a:r>
              <a:rPr lang="en-GB" sz="1800" dirty="0">
                <a:solidFill>
                  <a:schemeClr val="dk1"/>
                </a:solidFill>
              </a:rPr>
              <a:t>Lectures are provided to learn theoretical background </a:t>
            </a:r>
            <a:r>
              <a:rPr lang="en-US" sz="1800" dirty="0">
                <a:solidFill>
                  <a:schemeClr val="dk1"/>
                </a:solidFill>
              </a:rPr>
              <a:t>of stability and analog PID</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a:t>
            </a:r>
            <a:r>
              <a:rPr lang="en-US" sz="1800" dirty="0">
                <a:solidFill>
                  <a:schemeClr val="dk1"/>
                </a:solidFill>
                <a:latin typeface="Arial"/>
                <a:ea typeface="Arial"/>
                <a:cs typeface="Arial"/>
                <a:sym typeface="Arial"/>
              </a:rPr>
              <a:t>2</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AT 1.2</a:t>
            </a:r>
            <a:endParaRPr dirty="0"/>
          </a:p>
        </p:txBody>
      </p:sp>
      <p:sp>
        <p:nvSpPr>
          <p:cNvPr id="379" name="Google Shape;379;p7"/>
          <p:cNvSpPr txBox="1"/>
          <p:nvPr/>
        </p:nvSpPr>
        <p:spPr>
          <a:xfrm>
            <a:off x="1520456" y="156298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380" name="Google Shape;380;p7"/>
          <p:cNvSpPr txBox="1"/>
          <p:nvPr/>
        </p:nvSpPr>
        <p:spPr>
          <a:xfrm>
            <a:off x="4373632" y="157852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381" name="Google Shape;381;p7"/>
          <p:cNvSpPr txBox="1"/>
          <p:nvPr/>
        </p:nvSpPr>
        <p:spPr>
          <a:xfrm>
            <a:off x="6939614" y="1578526"/>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382" name="Google Shape;382;p7"/>
          <p:cNvSpPr/>
          <p:nvPr/>
        </p:nvSpPr>
        <p:spPr>
          <a:xfrm>
            <a:off x="6138523" y="2240719"/>
            <a:ext cx="2565982" cy="616685"/>
          </a:xfrm>
          <a:prstGeom prst="chevron">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
        <p:nvSpPr>
          <p:cNvPr id="384" name="Google Shape;384;p7"/>
          <p:cNvSpPr txBox="1"/>
          <p:nvPr/>
        </p:nvSpPr>
        <p:spPr>
          <a:xfrm>
            <a:off x="6273210" y="2981165"/>
            <a:ext cx="2743200" cy="25852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dk1"/>
                </a:solidFill>
                <a:latin typeface="Arial"/>
                <a:ea typeface="Arial"/>
                <a:cs typeface="Arial"/>
                <a:sym typeface="Arial"/>
              </a:rPr>
              <a:t>In Class</a:t>
            </a:r>
            <a:r>
              <a:rPr lang="en-GB" sz="1800" dirty="0">
                <a:solidFill>
                  <a:schemeClr val="dk1"/>
                </a:solidFill>
                <a:latin typeface="Arial"/>
                <a:ea typeface="Arial"/>
                <a:cs typeface="Arial"/>
                <a:sym typeface="Arial"/>
              </a:rPr>
              <a:t> Realization</a:t>
            </a:r>
          </a:p>
          <a:p>
            <a:pPr marL="0" marR="0" lvl="0" indent="0" algn="l" rtl="0">
              <a:spcBef>
                <a:spcPts val="0"/>
              </a:spcBef>
              <a:spcAft>
                <a:spcPts val="0"/>
              </a:spcAft>
              <a:buNone/>
            </a:pPr>
            <a:r>
              <a:rPr lang="en-GB" sz="1800" dirty="0">
                <a:solidFill>
                  <a:schemeClr val="dk1"/>
                </a:solidFill>
              </a:rPr>
              <a:t>of </a:t>
            </a:r>
            <a:r>
              <a:rPr lang="en-GB" sz="1800" dirty="0" err="1">
                <a:solidFill>
                  <a:schemeClr val="dk1"/>
                </a:solidFill>
              </a:rPr>
              <a:t>analog</a:t>
            </a:r>
            <a:r>
              <a:rPr lang="en-GB" sz="1800" dirty="0">
                <a:solidFill>
                  <a:schemeClr val="dk1"/>
                </a:solidFill>
              </a:rPr>
              <a:t> and discrete </a:t>
            </a:r>
          </a:p>
          <a:p>
            <a:pPr marL="0" marR="0" lvl="0" indent="0" algn="l" rtl="0">
              <a:spcBef>
                <a:spcPts val="0"/>
              </a:spcBef>
              <a:spcAft>
                <a:spcPts val="0"/>
              </a:spcAft>
              <a:buNone/>
            </a:pPr>
            <a:r>
              <a:rPr lang="en-GB" sz="1800" dirty="0">
                <a:solidFill>
                  <a:schemeClr val="dk1"/>
                </a:solidFill>
              </a:rPr>
              <a:t>PID and z-transform</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en-GB" sz="1800" dirty="0">
                <a:solidFill>
                  <a:schemeClr val="dk1"/>
                </a:solidFill>
                <a:latin typeface="Arial"/>
                <a:ea typeface="Arial"/>
                <a:cs typeface="Arial"/>
                <a:sym typeface="Arial"/>
              </a:rPr>
              <a:t>TA 1.3</a:t>
            </a:r>
            <a:endParaRPr dirty="0"/>
          </a:p>
          <a:p>
            <a:pPr marL="0" marR="0" lvl="0" indent="0" algn="l" rtl="0">
              <a:spcBef>
                <a:spcPts val="0"/>
              </a:spcBef>
              <a:spcAft>
                <a:spcPts val="0"/>
              </a:spcAft>
              <a:buNone/>
            </a:pPr>
            <a:r>
              <a:rPr lang="en-GB" sz="1800" dirty="0">
                <a:solidFill>
                  <a:schemeClr val="dk1"/>
                </a:solidFill>
                <a:latin typeface="Arial"/>
                <a:ea typeface="Arial"/>
                <a:cs typeface="Arial"/>
                <a:sym typeface="Arial"/>
              </a:rPr>
              <a:t>AT 1.3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8"/>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391" name="Google Shape;391;p8"/>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392" name="Google Shape;392;p8"/>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8</a:t>
            </a:fld>
            <a:endParaRPr/>
          </a:p>
        </p:txBody>
      </p:sp>
      <p:graphicFrame>
        <p:nvGraphicFramePr>
          <p:cNvPr id="393" name="Google Shape;393;p8"/>
          <p:cNvGraphicFramePr/>
          <p:nvPr>
            <p:extLst>
              <p:ext uri="{D42A27DB-BD31-4B8C-83A1-F6EECF244321}">
                <p14:modId xmlns:p14="http://schemas.microsoft.com/office/powerpoint/2010/main" val="1005025192"/>
              </p:ext>
            </p:extLst>
          </p:nvPr>
        </p:nvGraphicFramePr>
        <p:xfrm>
          <a:off x="627320" y="2763675"/>
          <a:ext cx="10848100" cy="3585150"/>
        </p:xfrm>
        <a:graphic>
          <a:graphicData uri="http://schemas.openxmlformats.org/drawingml/2006/table">
            <a:tbl>
              <a:tblPr bandRow="1">
                <a:noFill/>
                <a:tableStyleId>{698B8570-DD12-4A5B-AC46-290883BD7B1C}</a:tableStyleId>
              </a:tblPr>
              <a:tblGrid>
                <a:gridCol w="3621951">
                  <a:extLst>
                    <a:ext uri="{9D8B030D-6E8A-4147-A177-3AD203B41FA5}">
                      <a16:colId xmlns:a16="http://schemas.microsoft.com/office/drawing/2014/main" val="20000"/>
                    </a:ext>
                  </a:extLst>
                </a:gridCol>
                <a:gridCol w="3611499">
                  <a:extLst>
                    <a:ext uri="{9D8B030D-6E8A-4147-A177-3AD203B41FA5}">
                      <a16:colId xmlns:a16="http://schemas.microsoft.com/office/drawing/2014/main" val="20001"/>
                    </a:ext>
                  </a:extLst>
                </a:gridCol>
                <a:gridCol w="3614650">
                  <a:extLst>
                    <a:ext uri="{9D8B030D-6E8A-4147-A177-3AD203B41FA5}">
                      <a16:colId xmlns:a16="http://schemas.microsoft.com/office/drawing/2014/main" val="20002"/>
                    </a:ext>
                  </a:extLst>
                </a:gridCol>
              </a:tblGrid>
              <a:tr h="384750">
                <a:tc>
                  <a:txBody>
                    <a:bodyPr/>
                    <a:lstStyle/>
                    <a:p>
                      <a:pPr marL="0" marR="0" lvl="0" indent="0" algn="l" rtl="0">
                        <a:spcBef>
                          <a:spcPts val="0"/>
                        </a:spcBef>
                        <a:spcAft>
                          <a:spcPts val="0"/>
                        </a:spcAft>
                        <a:buNone/>
                      </a:pPr>
                      <a:r>
                        <a:rPr lang="en-GB" sz="1400" b="1" u="none" strike="noStrike" cap="none"/>
                        <a:t>ILO reference (Highlight the Verb)</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Teaching Activity (What the teachers do)</a:t>
                      </a:r>
                      <a:endParaRPr sz="1400" b="1">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b="1"/>
                        <a:t>Learning Activity (What the students do)</a:t>
                      </a:r>
                      <a:endParaRPr sz="1400" b="1">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3077925">
                <a:tc>
                  <a:txBody>
                    <a:bodyPr/>
                    <a:lstStyle/>
                    <a:p>
                      <a:pPr marL="0" marR="0" lvl="0" indent="0" algn="l" rtl="0">
                        <a:spcBef>
                          <a:spcPts val="0"/>
                        </a:spcBef>
                        <a:spcAft>
                          <a:spcPts val="0"/>
                        </a:spcAft>
                        <a:buNone/>
                      </a:pPr>
                      <a:r>
                        <a:rPr lang="en-GB" sz="1400" dirty="0"/>
                        <a:t>ILO 1</a:t>
                      </a:r>
                      <a:endParaRPr sz="1400" dirty="0"/>
                    </a:p>
                    <a:p>
                      <a:pPr marL="0" marR="0" lvl="0" indent="0" algn="l" rtl="0">
                        <a:spcBef>
                          <a:spcPts val="0"/>
                        </a:spcBef>
                        <a:spcAft>
                          <a:spcPts val="0"/>
                        </a:spcAft>
                        <a:buNone/>
                      </a:pPr>
                      <a:r>
                        <a:rPr lang="en-US" sz="1400" b="1" dirty="0">
                          <a:solidFill>
                            <a:srgbClr val="FF0000"/>
                          </a:solidFill>
                        </a:rPr>
                        <a:t>Program</a:t>
                      </a:r>
                      <a:r>
                        <a:rPr lang="en-US" sz="1400" dirty="0"/>
                        <a:t> a discrete version of the PID control algorithm on an Arduino microcontroller and </a:t>
                      </a:r>
                      <a:r>
                        <a:rPr lang="en-US" sz="1400" b="1" dirty="0">
                          <a:solidFill>
                            <a:srgbClr val="FF0000"/>
                          </a:solidFill>
                        </a:rPr>
                        <a:t>analyze</a:t>
                      </a:r>
                      <a:r>
                        <a:rPr lang="en-US" sz="1400" dirty="0"/>
                        <a:t> the stability of the close loop system.</a:t>
                      </a: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TA 1.1</a:t>
                      </a:r>
                      <a:endParaRPr sz="1400" dirty="0"/>
                    </a:p>
                    <a:p>
                      <a:pPr marL="0" marR="0" lvl="0" indent="0" algn="l" rtl="0">
                        <a:spcBef>
                          <a:spcPts val="0"/>
                        </a:spcBef>
                        <a:spcAft>
                          <a:spcPts val="0"/>
                        </a:spcAft>
                        <a:buNone/>
                      </a:pPr>
                      <a:r>
                        <a:rPr lang="en-US" sz="1400" dirty="0"/>
                        <a:t>The teacher presents theoretical background of control systems and hands out self-assessment questionnaires. </a:t>
                      </a: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p>
                    <a:p>
                      <a:pPr marL="0" marR="0" lvl="0" indent="0" algn="l" rtl="0">
                        <a:spcBef>
                          <a:spcPts val="0"/>
                        </a:spcBef>
                        <a:spcAft>
                          <a:spcPts val="0"/>
                        </a:spcAft>
                        <a:buNone/>
                      </a:pPr>
                      <a:r>
                        <a:rPr lang="en-GB" sz="1400" dirty="0"/>
                        <a:t> </a:t>
                      </a:r>
                      <a:endParaRPr sz="1400" dirty="0">
                        <a:latin typeface="Georgia"/>
                        <a:ea typeface="Georgia"/>
                        <a:cs typeface="Georgia"/>
                        <a:sym typeface="Georgia"/>
                      </a:endParaRPr>
                    </a:p>
                  </a:txBody>
                  <a:tcPr marL="68575" marR="68575" marT="0" marB="0"/>
                </a:tc>
                <a:tc>
                  <a:txBody>
                    <a:bodyPr/>
                    <a:lstStyle/>
                    <a:p>
                      <a:pPr marL="0" marR="0" lvl="0" indent="0" algn="l" rtl="0">
                        <a:spcBef>
                          <a:spcPts val="0"/>
                        </a:spcBef>
                        <a:spcAft>
                          <a:spcPts val="0"/>
                        </a:spcAft>
                        <a:buNone/>
                      </a:pPr>
                      <a:r>
                        <a:rPr lang="en-GB" sz="1400" dirty="0"/>
                        <a:t>LA 1.1</a:t>
                      </a:r>
                      <a:endParaRPr sz="1400" dirty="0"/>
                    </a:p>
                    <a:p>
                      <a:pPr marL="0" marR="0" lvl="0" indent="0" algn="l" rtl="0">
                        <a:spcBef>
                          <a:spcPts val="0"/>
                        </a:spcBef>
                        <a:spcAft>
                          <a:spcPts val="0"/>
                        </a:spcAft>
                        <a:buNone/>
                      </a:pPr>
                      <a:r>
                        <a:rPr lang="en-US" sz="1400" dirty="0"/>
                        <a:t>Students write notes and fulfill self-assessment questionnaires (online; 10 minutes with prompt feedback)</a:t>
                      </a:r>
                      <a:r>
                        <a:rPr lang="en-GB" sz="1400" dirty="0"/>
                        <a:t> </a:t>
                      </a:r>
                      <a:endParaRPr sz="1400" dirty="0"/>
                    </a:p>
                    <a:p>
                      <a:pPr marL="0" marR="0" lvl="0" indent="0" algn="l" rtl="0">
                        <a:spcBef>
                          <a:spcPts val="0"/>
                        </a:spcBef>
                        <a:spcAft>
                          <a:spcPts val="0"/>
                        </a:spcAft>
                        <a:buNone/>
                      </a:pPr>
                      <a:r>
                        <a:rPr lang="en-GB" sz="1400" dirty="0"/>
                        <a:t> </a:t>
                      </a:r>
                      <a:endParaRPr sz="1400" dirty="0"/>
                    </a:p>
                  </a:txBody>
                  <a:tcPr marL="68575" marR="68575" marT="0" marB="0"/>
                </a:tc>
                <a:extLst>
                  <a:ext uri="{0D108BD9-81ED-4DB2-BD59-A6C34878D82A}">
                    <a16:rowId xmlns:a16="http://schemas.microsoft.com/office/drawing/2014/main" val="10001"/>
                  </a:ext>
                </a:extLst>
              </a:tr>
            </a:tbl>
          </a:graphicData>
        </a:graphic>
      </p:graphicFrame>
      <p:sp>
        <p:nvSpPr>
          <p:cNvPr id="394" name="Google Shape;394;p8"/>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395" name="Google Shape;395;p8"/>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396" name="Google Shape;396;p8"/>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397" name="Google Shape;397;p8"/>
          <p:cNvCxnSpPr/>
          <p:nvPr/>
        </p:nvCxnSpPr>
        <p:spPr>
          <a:xfrm>
            <a:off x="6146990" y="744726"/>
            <a:ext cx="0" cy="1952062"/>
          </a:xfrm>
          <a:prstGeom prst="straightConnector1">
            <a:avLst/>
          </a:prstGeom>
          <a:noFill/>
          <a:ln w="9525" cap="flat" cmpd="sng">
            <a:solidFill>
              <a:srgbClr val="1451A5"/>
            </a:solidFill>
            <a:prstDash val="dash"/>
            <a:round/>
            <a:headEnd type="none" w="sm" len="sm"/>
            <a:tailEnd type="none" w="sm" len="sm"/>
          </a:ln>
        </p:spPr>
      </p:cxnSp>
      <p:sp>
        <p:nvSpPr>
          <p:cNvPr id="398" name="Google Shape;398;p8"/>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399" name="Google Shape;399;p8"/>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00" name="Google Shape;400;p8"/>
          <p:cNvSpPr txBox="1"/>
          <p:nvPr/>
        </p:nvSpPr>
        <p:spPr>
          <a:xfrm>
            <a:off x="4357118" y="103416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01" name="Google Shape;401;p8"/>
          <p:cNvSpPr txBox="1"/>
          <p:nvPr/>
        </p:nvSpPr>
        <p:spPr>
          <a:xfrm>
            <a:off x="6974098" y="104950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02" name="Google Shape;402;p8"/>
          <p:cNvSpPr/>
          <p:nvPr/>
        </p:nvSpPr>
        <p:spPr>
          <a:xfrm>
            <a:off x="6181054"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9"/>
          <p:cNvSpPr txBox="1">
            <a:spLocks noGrp="1"/>
          </p:cNvSpPr>
          <p:nvPr>
            <p:ph type="title"/>
          </p:nvPr>
        </p:nvSpPr>
        <p:spPr>
          <a:xfrm>
            <a:off x="1413951" y="335669"/>
            <a:ext cx="10070476" cy="898499"/>
          </a:xfrm>
          <a:prstGeom prst="rect">
            <a:avLst/>
          </a:prstGeom>
          <a:noFill/>
          <a:ln>
            <a:noFill/>
          </a:ln>
        </p:spPr>
        <p:txBody>
          <a:bodyPr spcFirstLastPara="1" wrap="square" lIns="91425" tIns="45700" rIns="91425" bIns="45700" anchor="ctr" anchorCtr="0">
            <a:noAutofit/>
          </a:bodyPr>
          <a:lstStyle/>
          <a:p>
            <a:pPr marL="0" lvl="0" indent="0" algn="l" rtl="0">
              <a:lnSpc>
                <a:spcPct val="117647"/>
              </a:lnSpc>
              <a:spcBef>
                <a:spcPts val="0"/>
              </a:spcBef>
              <a:spcAft>
                <a:spcPts val="0"/>
              </a:spcAft>
              <a:buNone/>
            </a:pPr>
            <a:r>
              <a:rPr lang="en-GB"/>
              <a:t>Part 1</a:t>
            </a:r>
            <a:endParaRPr/>
          </a:p>
        </p:txBody>
      </p:sp>
      <p:sp>
        <p:nvSpPr>
          <p:cNvPr id="409" name="Google Shape;409;p9"/>
          <p:cNvSpPr txBox="1">
            <a:spLocks noGrp="1"/>
          </p:cNvSpPr>
          <p:nvPr>
            <p:ph type="dt" idx="10"/>
          </p:nvPr>
        </p:nvSpPr>
        <p:spPr>
          <a:xfrm>
            <a:off x="334433" y="6599360"/>
            <a:ext cx="2743200" cy="15663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a:t>2024-06-26</a:t>
            </a:r>
            <a:endParaRPr/>
          </a:p>
        </p:txBody>
      </p:sp>
      <p:sp>
        <p:nvSpPr>
          <p:cNvPr id="410" name="Google Shape;410;p9"/>
          <p:cNvSpPr txBox="1">
            <a:spLocks noGrp="1"/>
          </p:cNvSpPr>
          <p:nvPr>
            <p:ph type="sldNum" idx="12"/>
          </p:nvPr>
        </p:nvSpPr>
        <p:spPr>
          <a:xfrm>
            <a:off x="9114367" y="6599360"/>
            <a:ext cx="2743200" cy="156632"/>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411" name="Google Shape;411;p9"/>
          <p:cNvSpPr txBox="1">
            <a:spLocks noGrp="1"/>
          </p:cNvSpPr>
          <p:nvPr>
            <p:ph type="body" idx="1"/>
          </p:nvPr>
        </p:nvSpPr>
        <p:spPr>
          <a:xfrm>
            <a:off x="627322" y="2498648"/>
            <a:ext cx="10868244" cy="3405271"/>
          </a:xfrm>
          <a:prstGeom prst="rect">
            <a:avLst/>
          </a:prstGeom>
          <a:noFill/>
          <a:ln>
            <a:noFill/>
          </a:ln>
        </p:spPr>
        <p:txBody>
          <a:bodyPr spcFirstLastPara="1" wrap="square" lIns="91425" tIns="45700" rIns="91425" bIns="45700" anchor="t" anchorCtr="0">
            <a:noAutofit/>
          </a:bodyPr>
          <a:lstStyle/>
          <a:p>
            <a:pPr marL="296326" lvl="0" indent="-296326" algn="l" rtl="0">
              <a:lnSpc>
                <a:spcPct val="90000"/>
              </a:lnSpc>
              <a:spcBef>
                <a:spcPts val="0"/>
              </a:spcBef>
              <a:spcAft>
                <a:spcPts val="0"/>
              </a:spcAft>
              <a:buSzPts val="2100"/>
              <a:buChar char="•"/>
            </a:pPr>
            <a:r>
              <a:rPr lang="en-GB" b="1" dirty="0"/>
              <a:t>Supporting Materials: </a:t>
            </a:r>
            <a:endParaRPr dirty="0"/>
          </a:p>
          <a:p>
            <a:pPr marL="594769" lvl="1" indent="-298442" algn="l" rtl="0">
              <a:lnSpc>
                <a:spcPct val="90000"/>
              </a:lnSpc>
              <a:spcBef>
                <a:spcPts val="1067"/>
              </a:spcBef>
              <a:spcAft>
                <a:spcPts val="0"/>
              </a:spcAft>
              <a:buClr>
                <a:schemeClr val="dk1"/>
              </a:buClr>
              <a:buSzPts val="1800"/>
              <a:buChar char="–"/>
            </a:pPr>
            <a:r>
              <a:rPr lang="en-US" dirty="0"/>
              <a:t>ICCT – Interactive Course for Control Theory (previous Erasmus+ project)</a:t>
            </a:r>
            <a:endParaRPr dirty="0"/>
          </a:p>
          <a:p>
            <a:pPr marL="594769" lvl="1" indent="-298442" algn="l" rtl="0">
              <a:lnSpc>
                <a:spcPct val="90000"/>
              </a:lnSpc>
              <a:spcBef>
                <a:spcPts val="800"/>
              </a:spcBef>
              <a:spcAft>
                <a:spcPts val="0"/>
              </a:spcAft>
              <a:buClr>
                <a:schemeClr val="dk1"/>
              </a:buClr>
              <a:buSzPts val="1800"/>
              <a:buChar char="–"/>
            </a:pPr>
            <a:r>
              <a:rPr lang="en-GB" dirty="0"/>
              <a:t>Online Questionnaire</a:t>
            </a:r>
            <a:endParaRPr dirty="0"/>
          </a:p>
          <a:p>
            <a:pPr marL="594769" lvl="1" indent="-298442" algn="l" rtl="0">
              <a:lnSpc>
                <a:spcPct val="90000"/>
              </a:lnSpc>
              <a:spcBef>
                <a:spcPts val="800"/>
              </a:spcBef>
              <a:spcAft>
                <a:spcPts val="0"/>
              </a:spcAft>
              <a:buClr>
                <a:schemeClr val="dk1"/>
              </a:buClr>
              <a:buSzPts val="1800"/>
              <a:buChar char="–"/>
            </a:pPr>
            <a:r>
              <a:rPr lang="en-GB" dirty="0"/>
              <a:t>A ppt of the lectures is provided for reference and future revision.</a:t>
            </a:r>
            <a:endParaRPr dirty="0"/>
          </a:p>
          <a:p>
            <a:pPr marL="296326" lvl="0" indent="-296326" algn="l" rtl="0">
              <a:lnSpc>
                <a:spcPct val="90000"/>
              </a:lnSpc>
              <a:spcBef>
                <a:spcPts val="1333"/>
              </a:spcBef>
              <a:spcAft>
                <a:spcPts val="0"/>
              </a:spcAft>
              <a:buSzPts val="2100"/>
              <a:buChar char="•"/>
            </a:pPr>
            <a:r>
              <a:rPr lang="en-GB" b="1" dirty="0"/>
              <a:t>Supporting equipment: </a:t>
            </a:r>
            <a:r>
              <a:rPr lang="en-GB" dirty="0"/>
              <a:t>None</a:t>
            </a:r>
            <a:endParaRPr dirty="0"/>
          </a:p>
          <a:p>
            <a:pPr marL="296326" lvl="0" indent="-296326" algn="l" rtl="0">
              <a:lnSpc>
                <a:spcPct val="90000"/>
              </a:lnSpc>
              <a:spcBef>
                <a:spcPts val="1600"/>
              </a:spcBef>
              <a:spcAft>
                <a:spcPts val="0"/>
              </a:spcAft>
              <a:buSzPts val="2100"/>
              <a:buChar char="•"/>
            </a:pPr>
            <a:r>
              <a:rPr lang="en-GB" b="1" dirty="0"/>
              <a:t>Supporting facilities: </a:t>
            </a:r>
            <a:r>
              <a:rPr lang="en-GB" dirty="0"/>
              <a:t>Lecture room</a:t>
            </a:r>
            <a:endParaRPr dirty="0"/>
          </a:p>
          <a:p>
            <a:pPr marL="296326" lvl="0" indent="-296326" algn="l" rtl="0">
              <a:lnSpc>
                <a:spcPct val="90000"/>
              </a:lnSpc>
              <a:spcBef>
                <a:spcPts val="1600"/>
              </a:spcBef>
              <a:spcAft>
                <a:spcPts val="0"/>
              </a:spcAft>
              <a:buSzPts val="2100"/>
              <a:buChar char="•"/>
            </a:pPr>
            <a:r>
              <a:rPr lang="en-GB" b="1" dirty="0"/>
              <a:t>Instructions:</a:t>
            </a:r>
            <a:endParaRPr dirty="0"/>
          </a:p>
          <a:p>
            <a:pPr marL="594769" lvl="1" indent="-298442" algn="l" rtl="0">
              <a:lnSpc>
                <a:spcPct val="90000"/>
              </a:lnSpc>
              <a:spcBef>
                <a:spcPts val="1067"/>
              </a:spcBef>
              <a:spcAft>
                <a:spcPts val="0"/>
              </a:spcAft>
              <a:buClr>
                <a:schemeClr val="dk1"/>
              </a:buClr>
              <a:buSzPts val="1800"/>
              <a:buChar char="–"/>
            </a:pPr>
            <a:r>
              <a:rPr lang="en-GB" dirty="0"/>
              <a:t>Students must complete all online materials, including self-assessment questions.</a:t>
            </a:r>
            <a:endParaRPr dirty="0"/>
          </a:p>
          <a:p>
            <a:pPr marL="296326" lvl="0" indent="-296326" algn="l" rtl="0">
              <a:lnSpc>
                <a:spcPct val="90000"/>
              </a:lnSpc>
              <a:spcBef>
                <a:spcPts val="1333"/>
              </a:spcBef>
              <a:spcAft>
                <a:spcPts val="0"/>
              </a:spcAft>
              <a:buSzPts val="2100"/>
              <a:buChar char="•"/>
            </a:pPr>
            <a:r>
              <a:rPr lang="en-GB" b="1" dirty="0"/>
              <a:t>Objective: </a:t>
            </a:r>
            <a:r>
              <a:rPr lang="en-GB" dirty="0"/>
              <a:t>Ensure students understand the theoretical background of Control Theory</a:t>
            </a:r>
            <a:endParaRPr dirty="0"/>
          </a:p>
          <a:p>
            <a:pPr marL="296326" lvl="0" indent="-160880" algn="l" rtl="0">
              <a:lnSpc>
                <a:spcPct val="90000"/>
              </a:lnSpc>
              <a:spcBef>
                <a:spcPts val="1600"/>
              </a:spcBef>
              <a:spcAft>
                <a:spcPts val="0"/>
              </a:spcAft>
              <a:buSzPts val="2133"/>
              <a:buNone/>
            </a:pPr>
            <a:endParaRPr dirty="0"/>
          </a:p>
        </p:txBody>
      </p:sp>
      <p:sp>
        <p:nvSpPr>
          <p:cNvPr id="412" name="Google Shape;412;p9"/>
          <p:cNvSpPr/>
          <p:nvPr/>
        </p:nvSpPr>
        <p:spPr>
          <a:xfrm>
            <a:off x="627321" y="1722473"/>
            <a:ext cx="2902688" cy="616688"/>
          </a:xfrm>
          <a:prstGeom prst="homePlate">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1</a:t>
            </a:r>
            <a:endParaRPr/>
          </a:p>
        </p:txBody>
      </p:sp>
      <p:cxnSp>
        <p:nvCxnSpPr>
          <p:cNvPr id="413" name="Google Shape;413;p9"/>
          <p:cNvCxnSpPr/>
          <p:nvPr/>
        </p:nvCxnSpPr>
        <p:spPr>
          <a:xfrm>
            <a:off x="627321" y="1403499"/>
            <a:ext cx="10547498" cy="0"/>
          </a:xfrm>
          <a:prstGeom prst="straightConnector1">
            <a:avLst/>
          </a:prstGeom>
          <a:noFill/>
          <a:ln w="9525" cap="flat" cmpd="sng">
            <a:solidFill>
              <a:srgbClr val="1451A5"/>
            </a:solidFill>
            <a:prstDash val="solid"/>
            <a:round/>
            <a:headEnd type="none" w="sm" len="sm"/>
            <a:tailEnd type="triangle" w="med" len="med"/>
          </a:ln>
        </p:spPr>
      </p:cxnSp>
      <p:cxnSp>
        <p:nvCxnSpPr>
          <p:cNvPr id="414" name="Google Shape;414;p9"/>
          <p:cNvCxnSpPr/>
          <p:nvPr/>
        </p:nvCxnSpPr>
        <p:spPr>
          <a:xfrm>
            <a:off x="3530009" y="631650"/>
            <a:ext cx="0" cy="1962694"/>
          </a:xfrm>
          <a:prstGeom prst="straightConnector1">
            <a:avLst/>
          </a:prstGeom>
          <a:noFill/>
          <a:ln w="9525" cap="flat" cmpd="sng">
            <a:solidFill>
              <a:srgbClr val="1451A5"/>
            </a:solidFill>
            <a:prstDash val="dash"/>
            <a:round/>
            <a:headEnd type="none" w="sm" len="sm"/>
            <a:tailEnd type="none" w="sm" len="sm"/>
          </a:ln>
        </p:spPr>
      </p:cxnSp>
      <p:cxnSp>
        <p:nvCxnSpPr>
          <p:cNvPr id="415" name="Google Shape;415;p9"/>
          <p:cNvCxnSpPr/>
          <p:nvPr/>
        </p:nvCxnSpPr>
        <p:spPr>
          <a:xfrm>
            <a:off x="6146990" y="642282"/>
            <a:ext cx="0" cy="1952062"/>
          </a:xfrm>
          <a:prstGeom prst="straightConnector1">
            <a:avLst/>
          </a:prstGeom>
          <a:noFill/>
          <a:ln w="9525" cap="flat" cmpd="sng">
            <a:solidFill>
              <a:srgbClr val="1451A5"/>
            </a:solidFill>
            <a:prstDash val="dash"/>
            <a:round/>
            <a:headEnd type="none" w="sm" len="sm"/>
            <a:tailEnd type="none" w="sm" len="sm"/>
          </a:ln>
        </p:spPr>
      </p:cxnSp>
      <p:sp>
        <p:nvSpPr>
          <p:cNvPr id="416" name="Google Shape;416;p9"/>
          <p:cNvSpPr/>
          <p:nvPr/>
        </p:nvSpPr>
        <p:spPr>
          <a:xfrm>
            <a:off x="3572541" y="1722473"/>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2</a:t>
            </a:r>
            <a:endParaRPr/>
          </a:p>
        </p:txBody>
      </p:sp>
      <p:sp>
        <p:nvSpPr>
          <p:cNvPr id="417" name="Google Shape;417;p9"/>
          <p:cNvSpPr txBox="1"/>
          <p:nvPr/>
        </p:nvSpPr>
        <p:spPr>
          <a:xfrm>
            <a:off x="1520456"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Week 1</a:t>
            </a:r>
            <a:endParaRPr/>
          </a:p>
        </p:txBody>
      </p:sp>
      <p:sp>
        <p:nvSpPr>
          <p:cNvPr id="418" name="Google Shape;418;p9"/>
          <p:cNvSpPr txBox="1"/>
          <p:nvPr/>
        </p:nvSpPr>
        <p:spPr>
          <a:xfrm>
            <a:off x="4357118" y="1052617"/>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2</a:t>
            </a:r>
            <a:endParaRPr dirty="0"/>
          </a:p>
        </p:txBody>
      </p:sp>
      <p:sp>
        <p:nvSpPr>
          <p:cNvPr id="419" name="Google Shape;419;p9"/>
          <p:cNvSpPr txBox="1"/>
          <p:nvPr/>
        </p:nvSpPr>
        <p:spPr>
          <a:xfrm>
            <a:off x="6957067" y="1049502"/>
            <a:ext cx="9627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Arial"/>
                <a:ea typeface="Arial"/>
                <a:cs typeface="Arial"/>
                <a:sym typeface="Arial"/>
              </a:rPr>
              <a:t>Week 3</a:t>
            </a:r>
            <a:endParaRPr dirty="0"/>
          </a:p>
        </p:txBody>
      </p:sp>
      <p:sp>
        <p:nvSpPr>
          <p:cNvPr id="420" name="Google Shape;420;p9"/>
          <p:cNvSpPr/>
          <p:nvPr/>
        </p:nvSpPr>
        <p:spPr>
          <a:xfrm>
            <a:off x="6155458" y="1712631"/>
            <a:ext cx="2565982" cy="616685"/>
          </a:xfrm>
          <a:prstGeom prst="chevron">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dk1"/>
                </a:solidFill>
                <a:latin typeface="Arial"/>
                <a:ea typeface="Arial"/>
                <a:cs typeface="Arial"/>
                <a:sym typeface="Arial"/>
              </a:rPr>
              <a:t>Part 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917</Words>
  <Application>Microsoft Office PowerPoint</Application>
  <PresentationFormat>Widescreen</PresentationFormat>
  <Paragraphs>195</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Calibri</vt:lpstr>
      <vt:lpstr>Arial</vt:lpstr>
      <vt:lpstr>Noto Sans Symbols</vt:lpstr>
      <vt:lpstr>Georgia</vt:lpstr>
      <vt:lpstr>Play</vt:lpstr>
      <vt:lpstr>Office Theme</vt:lpstr>
      <vt:lpstr>KTH_PPT-mall</vt:lpstr>
      <vt:lpstr>BLISS- Blended Learning Implementation for reSilient, acceSsible and efficient higher education</vt:lpstr>
      <vt:lpstr>Agenda</vt:lpstr>
      <vt:lpstr>Unit Overview</vt:lpstr>
      <vt:lpstr>Unit Overview</vt:lpstr>
      <vt:lpstr>Unit Overview</vt:lpstr>
      <vt:lpstr>Constructive Alignment: ILOs </vt:lpstr>
      <vt:lpstr>Constructive Alignment: TAs + ATs</vt:lpstr>
      <vt:lpstr>Part 1</vt:lpstr>
      <vt:lpstr>Part 1</vt:lpstr>
      <vt:lpstr>Part 1 - Materials</vt:lpstr>
      <vt:lpstr>Part 2</vt:lpstr>
      <vt:lpstr>Part 2</vt:lpstr>
      <vt:lpstr>Part 2 - Materials</vt:lpstr>
      <vt:lpstr>Part 3</vt:lpstr>
      <vt:lpstr>Part 3</vt:lpstr>
      <vt:lpstr>Part 3 -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BLISS- Blended Learning Implementation for reSilient, acceSsible and efficient higher education</dc:title>
  <dc:creator>Emmanuel Francalanza</dc:creator>
  <cp:lastModifiedBy>Antonio Maffei</cp:lastModifiedBy>
  <cp:revision>22</cp:revision>
  <dcterms:created xsi:type="dcterms:W3CDTF">2024-06-26T05:02:21Z</dcterms:created>
  <dcterms:modified xsi:type="dcterms:W3CDTF">2025-04-14T07:47:39Z</dcterms:modified>
</cp:coreProperties>
</file>